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61" autoAdjust="0"/>
  </p:normalViewPr>
  <p:slideViewPr>
    <p:cSldViewPr snapToGrid="0">
      <p:cViewPr>
        <p:scale>
          <a:sx n="125" d="100"/>
          <a:sy n="125" d="100"/>
        </p:scale>
        <p:origin x="-2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Van wie is de stad?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5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1699101"/>
            <a:ext cx="5196840" cy="3584028"/>
          </a:xfrm>
        </p:spPr>
      </p:pic>
    </p:spTree>
    <p:extLst>
      <p:ext uri="{BB962C8B-B14F-4D97-AF65-F5344CB8AC3E}">
        <p14:creationId xmlns:p14="http://schemas.microsoft.com/office/powerpoint/2010/main" val="324299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94" y="1535939"/>
            <a:ext cx="8183467" cy="4363451"/>
          </a:xfrm>
        </p:spPr>
      </p:pic>
    </p:spTree>
    <p:extLst>
      <p:ext uri="{BB962C8B-B14F-4D97-AF65-F5344CB8AC3E}">
        <p14:creationId xmlns:p14="http://schemas.microsoft.com/office/powerpoint/2010/main" val="110637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13" y="1555206"/>
            <a:ext cx="6340475" cy="4755357"/>
          </a:xfrm>
        </p:spPr>
      </p:pic>
    </p:spTree>
    <p:extLst>
      <p:ext uri="{BB962C8B-B14F-4D97-AF65-F5344CB8AC3E}">
        <p14:creationId xmlns:p14="http://schemas.microsoft.com/office/powerpoint/2010/main" val="213602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05" y="1263050"/>
            <a:ext cx="5200200" cy="5200200"/>
          </a:xfrm>
        </p:spPr>
      </p:pic>
    </p:spTree>
    <p:extLst>
      <p:ext uri="{BB962C8B-B14F-4D97-AF65-F5344CB8AC3E}">
        <p14:creationId xmlns:p14="http://schemas.microsoft.com/office/powerpoint/2010/main" val="255670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21" y="1562100"/>
            <a:ext cx="6967954" cy="3931761"/>
          </a:xfrm>
        </p:spPr>
      </p:pic>
    </p:spTree>
    <p:extLst>
      <p:ext uri="{BB962C8B-B14F-4D97-AF65-F5344CB8AC3E}">
        <p14:creationId xmlns:p14="http://schemas.microsoft.com/office/powerpoint/2010/main" val="264290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toronto sidewalks proje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52" y="1614805"/>
            <a:ext cx="9026496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6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eindhoven stratumseind smart c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828" y="1410887"/>
            <a:ext cx="7853172" cy="43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0208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271</TotalTime>
  <Words>6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Van wie is de stad?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Tilburg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someone</dc:creator>
  <cp:lastModifiedBy>someone</cp:lastModifiedBy>
  <cp:revision>7</cp:revision>
  <dcterms:created xsi:type="dcterms:W3CDTF">2019-02-07T13:49:25Z</dcterms:created>
  <dcterms:modified xsi:type="dcterms:W3CDTF">2019-02-07T18:21:07Z</dcterms:modified>
</cp:coreProperties>
</file>