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60" r:id="rId1"/>
  </p:sldMasterIdLst>
  <p:notesMasterIdLst>
    <p:notesMasterId r:id="rId3"/>
  </p:notesMasterIdLst>
  <p:sldIdLst>
    <p:sldId id="257" r:id="rId2"/>
  </p:sldIdLst>
  <p:sldSz cx="30267275" cy="42794238"/>
  <p:notesSz cx="6669088" cy="9872663"/>
  <p:embeddedFontLst>
    <p:embeddedFont>
      <p:font typeface="Calibri" panose="020F0502020204030204" pitchFamily="34" charset="0"/>
      <p:regular r:id="rId4"/>
      <p:bold r:id="rId5"/>
      <p:italic r:id="rId6"/>
      <p:boldItalic r:id="rId7"/>
    </p:embeddedFont>
  </p:embeddedFontLst>
  <p:custDataLst>
    <p:tags r:id="rId8"/>
  </p:custDataLst>
  <p:defaultTextStyle>
    <a:defPPr>
      <a:defRPr lang="en-US"/>
    </a:defPPr>
    <a:lvl1pPr algn="l" rtl="0" fontAlgn="base">
      <a:spcBef>
        <a:spcPct val="0"/>
      </a:spcBef>
      <a:spcAft>
        <a:spcPct val="0"/>
      </a:spcAft>
      <a:defRPr sz="3000" kern="1200">
        <a:solidFill>
          <a:schemeClr val="tx1"/>
        </a:solidFill>
        <a:latin typeface="Arial"/>
        <a:ea typeface="+mn-ea"/>
        <a:cs typeface="+mn-cs"/>
      </a:defRPr>
    </a:lvl1pPr>
    <a:lvl2pPr marL="457200" algn="l" rtl="0" fontAlgn="base">
      <a:spcBef>
        <a:spcPct val="0"/>
      </a:spcBef>
      <a:spcAft>
        <a:spcPct val="0"/>
      </a:spcAft>
      <a:defRPr sz="3000" kern="1200">
        <a:solidFill>
          <a:schemeClr val="tx1"/>
        </a:solidFill>
        <a:latin typeface="Arial"/>
        <a:ea typeface="+mn-ea"/>
        <a:cs typeface="+mn-cs"/>
      </a:defRPr>
    </a:lvl2pPr>
    <a:lvl3pPr marL="914400" algn="l" rtl="0" fontAlgn="base">
      <a:spcBef>
        <a:spcPct val="0"/>
      </a:spcBef>
      <a:spcAft>
        <a:spcPct val="0"/>
      </a:spcAft>
      <a:defRPr sz="3000" kern="1200">
        <a:solidFill>
          <a:schemeClr val="tx1"/>
        </a:solidFill>
        <a:latin typeface="Arial"/>
        <a:ea typeface="+mn-ea"/>
        <a:cs typeface="+mn-cs"/>
      </a:defRPr>
    </a:lvl3pPr>
    <a:lvl4pPr marL="1371600" algn="l" rtl="0" fontAlgn="base">
      <a:spcBef>
        <a:spcPct val="0"/>
      </a:spcBef>
      <a:spcAft>
        <a:spcPct val="0"/>
      </a:spcAft>
      <a:defRPr sz="3000" kern="1200">
        <a:solidFill>
          <a:schemeClr val="tx1"/>
        </a:solidFill>
        <a:latin typeface="Arial"/>
        <a:ea typeface="+mn-ea"/>
        <a:cs typeface="+mn-cs"/>
      </a:defRPr>
    </a:lvl4pPr>
    <a:lvl5pPr marL="1828800" algn="l" rtl="0" fontAlgn="base">
      <a:spcBef>
        <a:spcPct val="0"/>
      </a:spcBef>
      <a:spcAft>
        <a:spcPct val="0"/>
      </a:spcAft>
      <a:defRPr sz="3000" kern="1200">
        <a:solidFill>
          <a:schemeClr val="tx1"/>
        </a:solidFill>
        <a:latin typeface="Arial"/>
        <a:ea typeface="+mn-ea"/>
        <a:cs typeface="+mn-cs"/>
      </a:defRPr>
    </a:lvl5pPr>
    <a:lvl6pPr marL="2286000" algn="l" defTabSz="914400" rtl="0" eaLnBrk="1" latinLnBrk="0" hangingPunct="1">
      <a:defRPr sz="3000" kern="1200">
        <a:solidFill>
          <a:schemeClr val="tx1"/>
        </a:solidFill>
        <a:latin typeface="Arial"/>
        <a:ea typeface="+mn-ea"/>
        <a:cs typeface="+mn-cs"/>
      </a:defRPr>
    </a:lvl6pPr>
    <a:lvl7pPr marL="2743200" algn="l" defTabSz="914400" rtl="0" eaLnBrk="1" latinLnBrk="0" hangingPunct="1">
      <a:defRPr sz="3000" kern="1200">
        <a:solidFill>
          <a:schemeClr val="tx1"/>
        </a:solidFill>
        <a:latin typeface="Arial"/>
        <a:ea typeface="+mn-ea"/>
        <a:cs typeface="+mn-cs"/>
      </a:defRPr>
    </a:lvl7pPr>
    <a:lvl8pPr marL="3200400" algn="l" defTabSz="914400" rtl="0" eaLnBrk="1" latinLnBrk="0" hangingPunct="1">
      <a:defRPr sz="3000" kern="1200">
        <a:solidFill>
          <a:schemeClr val="tx1"/>
        </a:solidFill>
        <a:latin typeface="Arial"/>
        <a:ea typeface="+mn-ea"/>
        <a:cs typeface="+mn-cs"/>
      </a:defRPr>
    </a:lvl8pPr>
    <a:lvl9pPr marL="3657600" algn="l" defTabSz="914400" rtl="0" eaLnBrk="1" latinLnBrk="0" hangingPunct="1">
      <a:defRPr sz="3000" kern="1200">
        <a:solidFill>
          <a:schemeClr val="tx1"/>
        </a:solidFill>
        <a:latin typeface="Arial"/>
        <a:ea typeface="+mn-ea"/>
        <a:cs typeface="+mn-cs"/>
      </a:defRPr>
    </a:lvl9pPr>
  </p:defaultTextStyle>
  <p:extLst>
    <p:ext uri="{EFAFB233-063F-42B5-8137-9DF3F51BA10A}">
      <p15:sldGuideLst xmlns:p15="http://schemas.microsoft.com/office/powerpoint/2012/main">
        <p15:guide id="1" orient="horz" pos="13479">
          <p15:clr>
            <a:srgbClr val="A4A3A4"/>
          </p15:clr>
        </p15:guide>
        <p15:guide id="2" pos="9533">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C9929"/>
    <a:srgbClr val="5C993B"/>
    <a:srgbClr val="751D75"/>
    <a:srgbClr val="336600"/>
    <a:srgbClr val="5F5F5F"/>
    <a:srgbClr val="333333"/>
    <a:srgbClr val="669900"/>
    <a:srgbClr val="F2FADC"/>
    <a:srgbClr val="99FF99"/>
    <a:srgbClr val="CCFF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15620"/>
    <p:restoredTop sz="94660"/>
  </p:normalViewPr>
  <p:slideViewPr>
    <p:cSldViewPr>
      <p:cViewPr>
        <p:scale>
          <a:sx n="30" d="100"/>
          <a:sy n="30" d="100"/>
        </p:scale>
        <p:origin x="1662" y="-2928"/>
      </p:cViewPr>
      <p:guideLst>
        <p:guide orient="horz" pos="13479"/>
        <p:guide pos="9533"/>
      </p:guideLst>
    </p:cSldViewPr>
  </p:slideViewPr>
  <p:notesTextViewPr>
    <p:cViewPr>
      <p:scale>
        <a:sx n="100" d="100"/>
        <a:sy n="100" d="100"/>
      </p:scale>
      <p:origin x="0" y="0"/>
    </p:cViewPr>
  </p:notesTextViewPr>
  <p:notesViewPr>
    <p:cSldViewPr>
      <p:cViewPr>
        <p:scale>
          <a:sx n="66" d="100"/>
          <a:sy n="66" d="100"/>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tags" Target="tags/tag1.xml"/><Relationship Id="rId3" Type="http://schemas.openxmlformats.org/officeDocument/2006/relationships/notesMaster" Target="notesMasters/notesMaster1.xml"/><Relationship Id="rId7" Type="http://schemas.openxmlformats.org/officeDocument/2006/relationships/font" Target="fonts/font4.fntdata"/><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font" Target="fonts/font3.fntdata"/><Relationship Id="rId11" Type="http://schemas.openxmlformats.org/officeDocument/2006/relationships/theme" Target="theme/theme1.xml"/><Relationship Id="rId5" Type="http://schemas.openxmlformats.org/officeDocument/2006/relationships/font" Target="fonts/font2.fntdata"/><Relationship Id="rId10" Type="http://schemas.openxmlformats.org/officeDocument/2006/relationships/viewProps" Target="viewProps.xml"/><Relationship Id="rId4" Type="http://schemas.openxmlformats.org/officeDocument/2006/relationships/font" Target="fonts/font1.fntdata"/><Relationship Id="rId9"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0" y="0"/>
            <a:ext cx="2890443" cy="49421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66724" tIns="33362" rIns="66724" bIns="33362" anchor="t" anchorCtr="0" compatLnSpc="1">
            <a:prstTxWarp prst="textNoShape">
              <a:avLst/>
            </a:prstTxWarp>
          </a:bodyPr>
          <a:lstStyle>
            <a:defPPr>
              <a:defRPr kern="1200" smtId="4294967295"/>
            </a:defPPr>
            <a:lvl1pPr>
              <a:defRPr sz="900" smtClean="0"/>
            </a:lvl1pPr>
          </a:lstStyle>
          <a:p>
            <a:pPr>
              <a:defRPr/>
            </a:pPr>
            <a:endParaRPr lang="en-US"/>
          </a:p>
        </p:txBody>
      </p:sp>
      <p:sp>
        <p:nvSpPr>
          <p:cNvPr id="3075" name="Rectangle 3"/>
          <p:cNvSpPr>
            <a:spLocks noGrp="1" noChangeArrowheads="1"/>
          </p:cNvSpPr>
          <p:nvPr>
            <p:ph type="dt" idx="1"/>
          </p:nvPr>
        </p:nvSpPr>
        <p:spPr bwMode="auto">
          <a:xfrm>
            <a:off x="3777482" y="0"/>
            <a:ext cx="2890442" cy="49421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66724" tIns="33362" rIns="66724" bIns="33362" anchor="t" anchorCtr="0" compatLnSpc="1">
            <a:prstTxWarp prst="textNoShape">
              <a:avLst/>
            </a:prstTxWarp>
          </a:bodyPr>
          <a:lstStyle>
            <a:defPPr>
              <a:defRPr kern="1200" smtId="4294967295"/>
            </a:defPPr>
            <a:lvl1pPr algn="r">
              <a:defRPr sz="900" smtClean="0"/>
            </a:lvl1pPr>
          </a:lstStyle>
          <a:p>
            <a:pPr>
              <a:defRPr/>
            </a:pPr>
            <a:endParaRPr lang="en-US"/>
          </a:p>
        </p:txBody>
      </p:sp>
      <p:sp>
        <p:nvSpPr>
          <p:cNvPr id="3076" name="Rectangle 4"/>
          <p:cNvSpPr>
            <a:spLocks noGrp="1" noRot="1" noChangeAspect="1" noChangeArrowheads="1" noTextEdit="1"/>
          </p:cNvSpPr>
          <p:nvPr>
            <p:ph type="sldImg" idx="2"/>
          </p:nvPr>
        </p:nvSpPr>
        <p:spPr bwMode="auto">
          <a:xfrm>
            <a:off x="2024063" y="739775"/>
            <a:ext cx="2620962" cy="3703638"/>
          </a:xfrm>
          <a:prstGeom prst="rect">
            <a:avLst/>
          </a:prstGeom>
          <a:noFill/>
          <a:ln w="9525">
            <a:solidFill>
              <a:srgbClr val="000000"/>
            </a:solidFill>
            <a:miter lim="800000"/>
          </a:ln>
          <a:extLst>
            <a:ext uri="{909E8E84-426E-40dd-AFC4-6F175D3DCCD1}">
              <a14:hiddenFill xmlns:a14="http://schemas.microsoft.com/office/drawing/2010/main" xmlns="">
                <a:solidFill>
                  <a:srgbClr val="FFFFFF"/>
                </a:solidFill>
              </a14:hiddenFill>
            </a:ext>
            <a:ext uri="{AF507438-7753-43e0-B8FC-AC1667EBCBE1}">
              <a14:hiddenEffects xmlns:a14="http://schemas.microsoft.com/office/drawing/2010/main" xmlns="">
                <a:effectLst>
                  <a:outerShdw dist="35921" dir="2700000" algn="ctr" rotWithShape="0">
                    <a:srgbClr val="808080"/>
                  </a:outerShdw>
                </a:effectLst>
              </a14:hiddenEffects>
            </a:ext>
            <a:ext uri="{53640926-AAD7-44d8-BBD7-CCE9431645EC}">
              <a14:shadowObscured xmlns:a14="http://schemas.microsoft.com/office/drawing/2010/main" xmlns="" val="1"/>
            </a:ext>
          </a:extLst>
        </p:spPr>
      </p:sp>
      <p:sp>
        <p:nvSpPr>
          <p:cNvPr id="3077" name="Rectangle 5"/>
          <p:cNvSpPr>
            <a:spLocks noGrp="1" noChangeArrowheads="1"/>
          </p:cNvSpPr>
          <p:nvPr>
            <p:ph type="body" sz="quarter" idx="3"/>
          </p:nvPr>
        </p:nvSpPr>
        <p:spPr bwMode="auto">
          <a:xfrm>
            <a:off x="667026" y="4689226"/>
            <a:ext cx="5335037" cy="4443276"/>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66724" tIns="33362" rIns="66724" bIns="33362" anchor="t" anchorCtr="0" compatLnSpc="1">
            <a:prstTxWarp prst="textNoShape">
              <a:avLst/>
            </a:prstTxWarp>
          </a:bodyPr>
          <a:lstStyle>
            <a:defPPr>
              <a:defRPr kern="1200" smtId="4294967295"/>
            </a:def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3078" name="Rectangle 6"/>
          <p:cNvSpPr>
            <a:spLocks noGrp="1" noChangeArrowheads="1"/>
          </p:cNvSpPr>
          <p:nvPr>
            <p:ph type="ftr" sz="quarter" idx="4"/>
          </p:nvPr>
        </p:nvSpPr>
        <p:spPr bwMode="auto">
          <a:xfrm>
            <a:off x="0" y="9377298"/>
            <a:ext cx="2890443" cy="49421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66724" tIns="33362" rIns="66724" bIns="33362" anchor="b" anchorCtr="0" compatLnSpc="1">
            <a:prstTxWarp prst="textNoShape">
              <a:avLst/>
            </a:prstTxWarp>
          </a:bodyPr>
          <a:lstStyle>
            <a:defPPr>
              <a:defRPr kern="1200" smtId="4294967295"/>
            </a:defPPr>
            <a:lvl1pPr>
              <a:defRPr sz="900" smtClean="0"/>
            </a:lvl1pPr>
          </a:lstStyle>
          <a:p>
            <a:pPr>
              <a:defRPr/>
            </a:pPr>
            <a:endParaRPr lang="en-US"/>
          </a:p>
        </p:txBody>
      </p:sp>
      <p:sp>
        <p:nvSpPr>
          <p:cNvPr id="3079" name="Rectangle 7"/>
          <p:cNvSpPr>
            <a:spLocks noGrp="1" noChangeArrowheads="1"/>
          </p:cNvSpPr>
          <p:nvPr>
            <p:ph type="sldNum" sz="quarter" idx="5"/>
          </p:nvPr>
        </p:nvSpPr>
        <p:spPr bwMode="auto">
          <a:xfrm>
            <a:off x="3777482" y="9377298"/>
            <a:ext cx="2890442" cy="49421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66724" tIns="33362" rIns="66724" bIns="33362" anchor="b" anchorCtr="0" compatLnSpc="1">
            <a:prstTxWarp prst="textNoShape">
              <a:avLst/>
            </a:prstTxWarp>
          </a:bodyPr>
          <a:lstStyle>
            <a:defPPr>
              <a:defRPr kern="1200" smtId="4294967295"/>
            </a:defPPr>
            <a:lvl1pPr algn="r">
              <a:defRPr sz="900" smtClean="0"/>
            </a:lvl1pPr>
          </a:lstStyle>
          <a:p>
            <a:pPr>
              <a:defRPr/>
            </a:pPr>
            <a:fld id="{FC5F6598-EE5B-4542-8037-6F48C00DDF96}" type="slidenum">
              <a:rPr lang="en-US"/>
              <a:pPr>
                <a:defRPr/>
              </a:pPr>
              <a:t>‹nr.›</a:t>
            </a:fld>
            <a:endParaRPr lang="en-US"/>
          </a:p>
        </p:txBody>
      </p:sp>
    </p:spTree>
    <p:extLst>
      <p:ext uri="{BB962C8B-B14F-4D97-AF65-F5344CB8AC3E}">
        <p14:creationId xmlns:p14="http://schemas.microsoft.com/office/powerpoint/2010/main" val="3756327531"/>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pitchFamily="34" charset="0"/>
        <a:ea typeface="+mn-ea"/>
        <a:cs typeface="+mn-cs"/>
      </a:defRPr>
    </a:lvl1pPr>
    <a:lvl2pPr marL="457200" algn="l" rtl="0" eaLnBrk="0" fontAlgn="base" hangingPunct="0">
      <a:spcBef>
        <a:spcPct val="30000"/>
      </a:spcBef>
      <a:spcAft>
        <a:spcPct val="0"/>
      </a:spcAft>
      <a:defRPr sz="1200" kern="1200">
        <a:solidFill>
          <a:schemeClr val="tx1"/>
        </a:solidFill>
        <a:latin typeface="Arial" pitchFamily="34" charset="0"/>
        <a:ea typeface="+mn-ea"/>
        <a:cs typeface="+mn-cs"/>
      </a:defRPr>
    </a:lvl2pPr>
    <a:lvl3pPr marL="914400" algn="l" rtl="0" eaLnBrk="0" fontAlgn="base" hangingPunct="0">
      <a:spcBef>
        <a:spcPct val="30000"/>
      </a:spcBef>
      <a:spcAft>
        <a:spcPct val="0"/>
      </a:spcAft>
      <a:defRPr sz="1200" kern="1200">
        <a:solidFill>
          <a:schemeClr val="tx1"/>
        </a:solidFill>
        <a:latin typeface="Arial" pitchFamily="34" charset="0"/>
        <a:ea typeface="+mn-ea"/>
        <a:cs typeface="+mn-cs"/>
      </a:defRPr>
    </a:lvl3pPr>
    <a:lvl4pPr marL="1371600" algn="l" rtl="0" eaLnBrk="0" fontAlgn="base" hangingPunct="0">
      <a:spcBef>
        <a:spcPct val="30000"/>
      </a:spcBef>
      <a:spcAft>
        <a:spcPct val="0"/>
      </a:spcAft>
      <a:defRPr sz="1200" kern="1200">
        <a:solidFill>
          <a:schemeClr val="tx1"/>
        </a:solidFill>
        <a:latin typeface="Arial" pitchFamily="34" charset="0"/>
        <a:ea typeface="+mn-ea"/>
        <a:cs typeface="+mn-cs"/>
      </a:defRPr>
    </a:lvl4pPr>
    <a:lvl5pPr marL="1828800" algn="l" rtl="0" eaLnBrk="0" fontAlgn="base" hangingPunct="0">
      <a:spcBef>
        <a:spcPct val="30000"/>
      </a:spcBef>
      <a:spcAft>
        <a:spcPct val="0"/>
      </a:spcAft>
      <a:defRPr sz="1200" kern="1200">
        <a:solidFill>
          <a:schemeClr val="tx1"/>
        </a:solidFill>
        <a:latin typeface="Arial"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270046" y="13293954"/>
            <a:ext cx="25727184" cy="9173024"/>
          </a:xfrm>
        </p:spPr>
        <p:txBody>
          <a:bodyPr/>
          <a:lstStyle/>
          <a:p>
            <a:r>
              <a:rPr lang="en-US"/>
              <a:t>Click to edit Master title style</a:t>
            </a:r>
          </a:p>
        </p:txBody>
      </p:sp>
      <p:sp>
        <p:nvSpPr>
          <p:cNvPr id="3" name="Subtitle 2"/>
          <p:cNvSpPr>
            <a:spLocks noGrp="1"/>
          </p:cNvSpPr>
          <p:nvPr>
            <p:ph type="subTitle" idx="1"/>
          </p:nvPr>
        </p:nvSpPr>
        <p:spPr>
          <a:xfrm>
            <a:off x="4540091" y="24250068"/>
            <a:ext cx="21187093" cy="10936305"/>
          </a:xfrm>
        </p:spPr>
        <p:txBody>
          <a:bodyPr/>
          <a:lstStyle>
            <a:lvl1pPr marL="0" indent="0" algn="ctr">
              <a:buNone/>
              <a:defRPr>
                <a:solidFill>
                  <a:schemeClr val="tx1">
                    <a:tint val="75000"/>
                  </a:schemeClr>
                </a:solidFill>
              </a:defRPr>
            </a:lvl1pPr>
            <a:lvl2pPr marL="2087438" indent="0" algn="ctr">
              <a:buNone/>
              <a:defRPr>
                <a:solidFill>
                  <a:schemeClr val="tx1">
                    <a:tint val="75000"/>
                  </a:schemeClr>
                </a:solidFill>
              </a:defRPr>
            </a:lvl2pPr>
            <a:lvl3pPr marL="4174876" indent="0" algn="ctr">
              <a:buNone/>
              <a:defRPr>
                <a:solidFill>
                  <a:schemeClr val="tx1">
                    <a:tint val="75000"/>
                  </a:schemeClr>
                </a:solidFill>
              </a:defRPr>
            </a:lvl3pPr>
            <a:lvl4pPr marL="6262314" indent="0" algn="ctr">
              <a:buNone/>
              <a:defRPr>
                <a:solidFill>
                  <a:schemeClr val="tx1">
                    <a:tint val="75000"/>
                  </a:schemeClr>
                </a:solidFill>
              </a:defRPr>
            </a:lvl4pPr>
            <a:lvl5pPr marL="8349752" indent="0" algn="ctr">
              <a:buNone/>
              <a:defRPr>
                <a:solidFill>
                  <a:schemeClr val="tx1">
                    <a:tint val="75000"/>
                  </a:schemeClr>
                </a:solidFill>
              </a:defRPr>
            </a:lvl5pPr>
            <a:lvl6pPr marL="10437190" indent="0" algn="ctr">
              <a:buNone/>
              <a:defRPr>
                <a:solidFill>
                  <a:schemeClr val="tx1">
                    <a:tint val="75000"/>
                  </a:schemeClr>
                </a:solidFill>
              </a:defRPr>
            </a:lvl6pPr>
            <a:lvl7pPr marL="12524628" indent="0" algn="ctr">
              <a:buNone/>
              <a:defRPr>
                <a:solidFill>
                  <a:schemeClr val="tx1">
                    <a:tint val="75000"/>
                  </a:schemeClr>
                </a:solidFill>
              </a:defRPr>
            </a:lvl7pPr>
            <a:lvl8pPr marL="14612066" indent="0" algn="ctr">
              <a:buNone/>
              <a:defRPr>
                <a:solidFill>
                  <a:schemeClr val="tx1">
                    <a:tint val="75000"/>
                  </a:schemeClr>
                </a:solidFill>
              </a:defRPr>
            </a:lvl8pPr>
            <a:lvl9pPr marL="16699504"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CA93C150-E36A-4BCA-BC8E-8732570F172F}" type="slidenum">
              <a:rPr lang="en-US" smtClean="0"/>
              <a:pPr>
                <a:defRPr/>
              </a:pPr>
              <a:t>‹nr.›</a:t>
            </a:fld>
            <a:endParaRPr lang="en-US"/>
          </a:p>
        </p:txBody>
      </p:sp>
    </p:spTree>
    <p:extLst>
      <p:ext uri="{BB962C8B-B14F-4D97-AF65-F5344CB8AC3E}">
        <p14:creationId xmlns:p14="http://schemas.microsoft.com/office/powerpoint/2010/main" val="210535360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40D34887-5C18-4120-851F-288665625BA0}" type="slidenum">
              <a:rPr lang="en-US" smtClean="0"/>
              <a:pPr>
                <a:defRPr/>
              </a:pPr>
              <a:t>‹nr.›</a:t>
            </a:fld>
            <a:endParaRPr lang="en-US"/>
          </a:p>
        </p:txBody>
      </p:sp>
    </p:spTree>
    <p:extLst>
      <p:ext uri="{BB962C8B-B14F-4D97-AF65-F5344CB8AC3E}">
        <p14:creationId xmlns:p14="http://schemas.microsoft.com/office/powerpoint/2010/main" val="251249495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21943774" y="1713757"/>
            <a:ext cx="6810137" cy="36513787"/>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1513364" y="1713757"/>
            <a:ext cx="19925956" cy="3651378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664AFB35-6768-4D11-A947-3BFA0CF9F6EB}" type="slidenum">
              <a:rPr lang="en-US" smtClean="0"/>
              <a:pPr>
                <a:defRPr/>
              </a:pPr>
              <a:t>‹nr.›</a:t>
            </a:fld>
            <a:endParaRPr lang="en-US"/>
          </a:p>
        </p:txBody>
      </p:sp>
    </p:spTree>
    <p:extLst>
      <p:ext uri="{BB962C8B-B14F-4D97-AF65-F5344CB8AC3E}">
        <p14:creationId xmlns:p14="http://schemas.microsoft.com/office/powerpoint/2010/main" val="252264337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CE1A7BC4-FB44-4F09-BB19-CAD5FEAE25B0}" type="slidenum">
              <a:rPr lang="en-US" smtClean="0"/>
              <a:pPr>
                <a:defRPr/>
              </a:pPr>
              <a:t>‹nr.›</a:t>
            </a:fld>
            <a:endParaRPr lang="en-US"/>
          </a:p>
        </p:txBody>
      </p:sp>
    </p:spTree>
    <p:extLst>
      <p:ext uri="{BB962C8B-B14F-4D97-AF65-F5344CB8AC3E}">
        <p14:creationId xmlns:p14="http://schemas.microsoft.com/office/powerpoint/2010/main" val="1062375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390906" y="27499264"/>
            <a:ext cx="25727184" cy="8499411"/>
          </a:xfrm>
        </p:spPr>
        <p:txBody>
          <a:bodyPr anchor="t"/>
          <a:lstStyle>
            <a:lvl1pPr algn="l">
              <a:defRPr sz="18300" b="1" cap="all"/>
            </a:lvl1pPr>
          </a:lstStyle>
          <a:p>
            <a:r>
              <a:rPr lang="en-US"/>
              <a:t>Click to edit Master title style</a:t>
            </a:r>
          </a:p>
        </p:txBody>
      </p:sp>
      <p:sp>
        <p:nvSpPr>
          <p:cNvPr id="3" name="Text Placeholder 2"/>
          <p:cNvSpPr>
            <a:spLocks noGrp="1"/>
          </p:cNvSpPr>
          <p:nvPr>
            <p:ph type="body" idx="1"/>
          </p:nvPr>
        </p:nvSpPr>
        <p:spPr>
          <a:xfrm>
            <a:off x="2390906" y="18138027"/>
            <a:ext cx="25727184" cy="9361236"/>
          </a:xfrm>
        </p:spPr>
        <p:txBody>
          <a:bodyPr anchor="b"/>
          <a:lstStyle>
            <a:lvl1pPr marL="0" indent="0">
              <a:buNone/>
              <a:defRPr sz="9100">
                <a:solidFill>
                  <a:schemeClr val="tx1">
                    <a:tint val="75000"/>
                  </a:schemeClr>
                </a:solidFill>
              </a:defRPr>
            </a:lvl1pPr>
            <a:lvl2pPr marL="2087438" indent="0">
              <a:buNone/>
              <a:defRPr sz="8200">
                <a:solidFill>
                  <a:schemeClr val="tx1">
                    <a:tint val="75000"/>
                  </a:schemeClr>
                </a:solidFill>
              </a:defRPr>
            </a:lvl2pPr>
            <a:lvl3pPr marL="4174876" indent="0">
              <a:buNone/>
              <a:defRPr sz="7300">
                <a:solidFill>
                  <a:schemeClr val="tx1">
                    <a:tint val="75000"/>
                  </a:schemeClr>
                </a:solidFill>
              </a:defRPr>
            </a:lvl3pPr>
            <a:lvl4pPr marL="6262314" indent="0">
              <a:buNone/>
              <a:defRPr sz="6400">
                <a:solidFill>
                  <a:schemeClr val="tx1">
                    <a:tint val="75000"/>
                  </a:schemeClr>
                </a:solidFill>
              </a:defRPr>
            </a:lvl4pPr>
            <a:lvl5pPr marL="8349752" indent="0">
              <a:buNone/>
              <a:defRPr sz="6400">
                <a:solidFill>
                  <a:schemeClr val="tx1">
                    <a:tint val="75000"/>
                  </a:schemeClr>
                </a:solidFill>
              </a:defRPr>
            </a:lvl5pPr>
            <a:lvl6pPr marL="10437190" indent="0">
              <a:buNone/>
              <a:defRPr sz="6400">
                <a:solidFill>
                  <a:schemeClr val="tx1">
                    <a:tint val="75000"/>
                  </a:schemeClr>
                </a:solidFill>
              </a:defRPr>
            </a:lvl6pPr>
            <a:lvl7pPr marL="12524628" indent="0">
              <a:buNone/>
              <a:defRPr sz="6400">
                <a:solidFill>
                  <a:schemeClr val="tx1">
                    <a:tint val="75000"/>
                  </a:schemeClr>
                </a:solidFill>
              </a:defRPr>
            </a:lvl7pPr>
            <a:lvl8pPr marL="14612066" indent="0">
              <a:buNone/>
              <a:defRPr sz="6400">
                <a:solidFill>
                  <a:schemeClr val="tx1">
                    <a:tint val="75000"/>
                  </a:schemeClr>
                </a:solidFill>
              </a:defRPr>
            </a:lvl8pPr>
            <a:lvl9pPr marL="16699504" indent="0">
              <a:buNone/>
              <a:defRPr sz="6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C776F7C3-5D9A-4C6F-8E1D-A4ECC4145303}" type="slidenum">
              <a:rPr lang="en-US" smtClean="0"/>
              <a:pPr>
                <a:defRPr/>
              </a:pPr>
              <a:t>‹nr.›</a:t>
            </a:fld>
            <a:endParaRPr lang="en-US"/>
          </a:p>
        </p:txBody>
      </p:sp>
    </p:spTree>
    <p:extLst>
      <p:ext uri="{BB962C8B-B14F-4D97-AF65-F5344CB8AC3E}">
        <p14:creationId xmlns:p14="http://schemas.microsoft.com/office/powerpoint/2010/main" val="323140454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513364" y="9985325"/>
            <a:ext cx="13368046" cy="28242219"/>
          </a:xfrm>
        </p:spPr>
        <p:txBody>
          <a:bodyPr/>
          <a:lstStyle>
            <a:lvl1pPr>
              <a:defRPr sz="12800"/>
            </a:lvl1pPr>
            <a:lvl2pPr>
              <a:defRPr sz="11000"/>
            </a:lvl2pPr>
            <a:lvl3pPr>
              <a:defRPr sz="9100"/>
            </a:lvl3pPr>
            <a:lvl4pPr>
              <a:defRPr sz="8200"/>
            </a:lvl4pPr>
            <a:lvl5pPr>
              <a:defRPr sz="8200"/>
            </a:lvl5pPr>
            <a:lvl6pPr>
              <a:defRPr sz="8200"/>
            </a:lvl6pPr>
            <a:lvl7pPr>
              <a:defRPr sz="8200"/>
            </a:lvl7pPr>
            <a:lvl8pPr>
              <a:defRPr sz="8200"/>
            </a:lvl8pPr>
            <a:lvl9pPr>
              <a:defRPr sz="8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15385865" y="9985325"/>
            <a:ext cx="13368046" cy="28242219"/>
          </a:xfrm>
        </p:spPr>
        <p:txBody>
          <a:bodyPr/>
          <a:lstStyle>
            <a:lvl1pPr>
              <a:defRPr sz="12800"/>
            </a:lvl1pPr>
            <a:lvl2pPr>
              <a:defRPr sz="11000"/>
            </a:lvl2pPr>
            <a:lvl3pPr>
              <a:defRPr sz="9100"/>
            </a:lvl3pPr>
            <a:lvl4pPr>
              <a:defRPr sz="8200"/>
            </a:lvl4pPr>
            <a:lvl5pPr>
              <a:defRPr sz="8200"/>
            </a:lvl5pPr>
            <a:lvl6pPr>
              <a:defRPr sz="8200"/>
            </a:lvl6pPr>
            <a:lvl7pPr>
              <a:defRPr sz="8200"/>
            </a:lvl7pPr>
            <a:lvl8pPr>
              <a:defRPr sz="8200"/>
            </a:lvl8pPr>
            <a:lvl9pPr>
              <a:defRPr sz="8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CF59E66E-93FE-45BE-B9A0-BEE6239B8B6A}" type="slidenum">
              <a:rPr lang="en-US" smtClean="0"/>
              <a:pPr>
                <a:defRPr/>
              </a:pPr>
              <a:t>‹nr.›</a:t>
            </a:fld>
            <a:endParaRPr lang="en-US"/>
          </a:p>
        </p:txBody>
      </p:sp>
    </p:spTree>
    <p:extLst>
      <p:ext uri="{BB962C8B-B14F-4D97-AF65-F5344CB8AC3E}">
        <p14:creationId xmlns:p14="http://schemas.microsoft.com/office/powerpoint/2010/main" val="85693684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1513364" y="9579176"/>
            <a:ext cx="13373303" cy="3992145"/>
          </a:xfrm>
        </p:spPr>
        <p:txBody>
          <a:bodyPr anchor="b"/>
          <a:lstStyle>
            <a:lvl1pPr marL="0" indent="0">
              <a:buNone/>
              <a:defRPr sz="11000" b="1"/>
            </a:lvl1pPr>
            <a:lvl2pPr marL="2087438" indent="0">
              <a:buNone/>
              <a:defRPr sz="9100" b="1"/>
            </a:lvl2pPr>
            <a:lvl3pPr marL="4174876" indent="0">
              <a:buNone/>
              <a:defRPr sz="8200" b="1"/>
            </a:lvl3pPr>
            <a:lvl4pPr marL="6262314" indent="0">
              <a:buNone/>
              <a:defRPr sz="7300" b="1"/>
            </a:lvl4pPr>
            <a:lvl5pPr marL="8349752" indent="0">
              <a:buNone/>
              <a:defRPr sz="7300" b="1"/>
            </a:lvl5pPr>
            <a:lvl6pPr marL="10437190" indent="0">
              <a:buNone/>
              <a:defRPr sz="7300" b="1"/>
            </a:lvl6pPr>
            <a:lvl7pPr marL="12524628" indent="0">
              <a:buNone/>
              <a:defRPr sz="7300" b="1"/>
            </a:lvl7pPr>
            <a:lvl8pPr marL="14612066" indent="0">
              <a:buNone/>
              <a:defRPr sz="7300" b="1"/>
            </a:lvl8pPr>
            <a:lvl9pPr marL="16699504" indent="0">
              <a:buNone/>
              <a:defRPr sz="7300" b="1"/>
            </a:lvl9pPr>
          </a:lstStyle>
          <a:p>
            <a:pPr lvl="0"/>
            <a:r>
              <a:rPr lang="en-US"/>
              <a:t>Click to edit Master text styles</a:t>
            </a:r>
          </a:p>
        </p:txBody>
      </p:sp>
      <p:sp>
        <p:nvSpPr>
          <p:cNvPr id="4" name="Content Placeholder 3"/>
          <p:cNvSpPr>
            <a:spLocks noGrp="1"/>
          </p:cNvSpPr>
          <p:nvPr>
            <p:ph sz="half" idx="2"/>
          </p:nvPr>
        </p:nvSpPr>
        <p:spPr>
          <a:xfrm>
            <a:off x="1513364" y="13571321"/>
            <a:ext cx="13373303" cy="24656220"/>
          </a:xfrm>
        </p:spPr>
        <p:txBody>
          <a:bodyPr/>
          <a:lstStyle>
            <a:lvl1pPr>
              <a:defRPr sz="11000"/>
            </a:lvl1pPr>
            <a:lvl2pPr>
              <a:defRPr sz="9100"/>
            </a:lvl2pPr>
            <a:lvl3pPr>
              <a:defRPr sz="8200"/>
            </a:lvl3pPr>
            <a:lvl4pPr>
              <a:defRPr sz="7300"/>
            </a:lvl4pPr>
            <a:lvl5pPr>
              <a:defRPr sz="7300"/>
            </a:lvl5pPr>
            <a:lvl6pPr>
              <a:defRPr sz="7300"/>
            </a:lvl6pPr>
            <a:lvl7pPr>
              <a:defRPr sz="7300"/>
            </a:lvl7pPr>
            <a:lvl8pPr>
              <a:defRPr sz="7300"/>
            </a:lvl8pPr>
            <a:lvl9pPr>
              <a:defRPr sz="73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15375357" y="9579176"/>
            <a:ext cx="13378556" cy="3992145"/>
          </a:xfrm>
        </p:spPr>
        <p:txBody>
          <a:bodyPr anchor="b"/>
          <a:lstStyle>
            <a:lvl1pPr marL="0" indent="0">
              <a:buNone/>
              <a:defRPr sz="11000" b="1"/>
            </a:lvl1pPr>
            <a:lvl2pPr marL="2087438" indent="0">
              <a:buNone/>
              <a:defRPr sz="9100" b="1"/>
            </a:lvl2pPr>
            <a:lvl3pPr marL="4174876" indent="0">
              <a:buNone/>
              <a:defRPr sz="8200" b="1"/>
            </a:lvl3pPr>
            <a:lvl4pPr marL="6262314" indent="0">
              <a:buNone/>
              <a:defRPr sz="7300" b="1"/>
            </a:lvl4pPr>
            <a:lvl5pPr marL="8349752" indent="0">
              <a:buNone/>
              <a:defRPr sz="7300" b="1"/>
            </a:lvl5pPr>
            <a:lvl6pPr marL="10437190" indent="0">
              <a:buNone/>
              <a:defRPr sz="7300" b="1"/>
            </a:lvl6pPr>
            <a:lvl7pPr marL="12524628" indent="0">
              <a:buNone/>
              <a:defRPr sz="7300" b="1"/>
            </a:lvl7pPr>
            <a:lvl8pPr marL="14612066" indent="0">
              <a:buNone/>
              <a:defRPr sz="7300" b="1"/>
            </a:lvl8pPr>
            <a:lvl9pPr marL="16699504" indent="0">
              <a:buNone/>
              <a:defRPr sz="7300" b="1"/>
            </a:lvl9pPr>
          </a:lstStyle>
          <a:p>
            <a:pPr lvl="0"/>
            <a:r>
              <a:rPr lang="en-US"/>
              <a:t>Click to edit Master text styles</a:t>
            </a:r>
          </a:p>
        </p:txBody>
      </p:sp>
      <p:sp>
        <p:nvSpPr>
          <p:cNvPr id="6" name="Content Placeholder 5"/>
          <p:cNvSpPr>
            <a:spLocks noGrp="1"/>
          </p:cNvSpPr>
          <p:nvPr>
            <p:ph sz="quarter" idx="4"/>
          </p:nvPr>
        </p:nvSpPr>
        <p:spPr>
          <a:xfrm>
            <a:off x="15375357" y="13571321"/>
            <a:ext cx="13378556" cy="24656220"/>
          </a:xfrm>
        </p:spPr>
        <p:txBody>
          <a:bodyPr/>
          <a:lstStyle>
            <a:lvl1pPr>
              <a:defRPr sz="11000"/>
            </a:lvl1pPr>
            <a:lvl2pPr>
              <a:defRPr sz="9100"/>
            </a:lvl2pPr>
            <a:lvl3pPr>
              <a:defRPr sz="8200"/>
            </a:lvl3pPr>
            <a:lvl4pPr>
              <a:defRPr sz="7300"/>
            </a:lvl4pPr>
            <a:lvl5pPr>
              <a:defRPr sz="7300"/>
            </a:lvl5pPr>
            <a:lvl6pPr>
              <a:defRPr sz="7300"/>
            </a:lvl6pPr>
            <a:lvl7pPr>
              <a:defRPr sz="7300"/>
            </a:lvl7pPr>
            <a:lvl8pPr>
              <a:defRPr sz="7300"/>
            </a:lvl8pPr>
            <a:lvl9pPr>
              <a:defRPr sz="73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pPr>
              <a:defRPr/>
            </a:pPr>
            <a:endParaRPr lang="en-US"/>
          </a:p>
        </p:txBody>
      </p:sp>
      <p:sp>
        <p:nvSpPr>
          <p:cNvPr id="8" name="Footer Placeholder 7"/>
          <p:cNvSpPr>
            <a:spLocks noGrp="1"/>
          </p:cNvSpPr>
          <p:nvPr>
            <p:ph type="ftr" sz="quarter" idx="11"/>
          </p:nvPr>
        </p:nvSpPr>
        <p:spPr/>
        <p:txBody>
          <a:bodyPr/>
          <a:lstStyle/>
          <a:p>
            <a:pPr>
              <a:defRPr/>
            </a:pPr>
            <a:endParaRPr lang="en-US"/>
          </a:p>
        </p:txBody>
      </p:sp>
      <p:sp>
        <p:nvSpPr>
          <p:cNvPr id="9" name="Slide Number Placeholder 8"/>
          <p:cNvSpPr>
            <a:spLocks noGrp="1"/>
          </p:cNvSpPr>
          <p:nvPr>
            <p:ph type="sldNum" sz="quarter" idx="12"/>
          </p:nvPr>
        </p:nvSpPr>
        <p:spPr/>
        <p:txBody>
          <a:bodyPr/>
          <a:lstStyle/>
          <a:p>
            <a:pPr>
              <a:defRPr/>
            </a:pPr>
            <a:fld id="{388DAA73-4F89-4328-9831-EDF0814AC3E2}" type="slidenum">
              <a:rPr lang="en-US" smtClean="0"/>
              <a:pPr>
                <a:defRPr/>
              </a:pPr>
              <a:t>‹nr.›</a:t>
            </a:fld>
            <a:endParaRPr lang="en-US"/>
          </a:p>
        </p:txBody>
      </p:sp>
    </p:spTree>
    <p:extLst>
      <p:ext uri="{BB962C8B-B14F-4D97-AF65-F5344CB8AC3E}">
        <p14:creationId xmlns:p14="http://schemas.microsoft.com/office/powerpoint/2010/main" val="61929331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pPr>
              <a:defRPr/>
            </a:pPr>
            <a:endParaRPr lang="en-US"/>
          </a:p>
        </p:txBody>
      </p:sp>
      <p:sp>
        <p:nvSpPr>
          <p:cNvPr id="4" name="Footer Placeholder 3"/>
          <p:cNvSpPr>
            <a:spLocks noGrp="1"/>
          </p:cNvSpPr>
          <p:nvPr>
            <p:ph type="ftr" sz="quarter" idx="11"/>
          </p:nvPr>
        </p:nvSpPr>
        <p:spPr/>
        <p:txBody>
          <a:bodyPr/>
          <a:lstStyle/>
          <a:p>
            <a:pPr>
              <a:defRPr/>
            </a:pPr>
            <a:endParaRPr lang="en-US"/>
          </a:p>
        </p:txBody>
      </p:sp>
      <p:sp>
        <p:nvSpPr>
          <p:cNvPr id="5" name="Slide Number Placeholder 4"/>
          <p:cNvSpPr>
            <a:spLocks noGrp="1"/>
          </p:cNvSpPr>
          <p:nvPr>
            <p:ph type="sldNum" sz="quarter" idx="12"/>
          </p:nvPr>
        </p:nvSpPr>
        <p:spPr/>
        <p:txBody>
          <a:bodyPr/>
          <a:lstStyle/>
          <a:p>
            <a:pPr>
              <a:defRPr/>
            </a:pPr>
            <a:fld id="{A8825755-1B95-4D08-88B4-CEBB5F56C0D8}" type="slidenum">
              <a:rPr lang="en-US" smtClean="0"/>
              <a:pPr>
                <a:defRPr/>
              </a:pPr>
              <a:t>‹nr.›</a:t>
            </a:fld>
            <a:endParaRPr lang="en-US"/>
          </a:p>
        </p:txBody>
      </p:sp>
    </p:spTree>
    <p:extLst>
      <p:ext uri="{BB962C8B-B14F-4D97-AF65-F5344CB8AC3E}">
        <p14:creationId xmlns:p14="http://schemas.microsoft.com/office/powerpoint/2010/main" val="386815328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endParaRPr lang="en-US"/>
          </a:p>
        </p:txBody>
      </p:sp>
      <p:sp>
        <p:nvSpPr>
          <p:cNvPr id="3" name="Footer Placeholder 2"/>
          <p:cNvSpPr>
            <a:spLocks noGrp="1"/>
          </p:cNvSpPr>
          <p:nvPr>
            <p:ph type="ftr" sz="quarter" idx="11"/>
          </p:nvPr>
        </p:nvSpPr>
        <p:spPr/>
        <p:txBody>
          <a:bodyPr/>
          <a:lstStyle/>
          <a:p>
            <a:pPr>
              <a:defRPr/>
            </a:pPr>
            <a:endParaRPr lang="en-US"/>
          </a:p>
        </p:txBody>
      </p:sp>
      <p:sp>
        <p:nvSpPr>
          <p:cNvPr id="4" name="Slide Number Placeholder 3"/>
          <p:cNvSpPr>
            <a:spLocks noGrp="1"/>
          </p:cNvSpPr>
          <p:nvPr>
            <p:ph type="sldNum" sz="quarter" idx="12"/>
          </p:nvPr>
        </p:nvSpPr>
        <p:spPr/>
        <p:txBody>
          <a:bodyPr/>
          <a:lstStyle/>
          <a:p>
            <a:pPr>
              <a:defRPr/>
            </a:pPr>
            <a:fld id="{D994DF7A-A1EF-4368-9EF4-DD359166F915}" type="slidenum">
              <a:rPr lang="en-US" smtClean="0"/>
              <a:pPr>
                <a:defRPr/>
              </a:pPr>
              <a:t>‹nr.›</a:t>
            </a:fld>
            <a:endParaRPr lang="en-US"/>
          </a:p>
        </p:txBody>
      </p:sp>
    </p:spTree>
    <p:extLst>
      <p:ext uri="{BB962C8B-B14F-4D97-AF65-F5344CB8AC3E}">
        <p14:creationId xmlns:p14="http://schemas.microsoft.com/office/powerpoint/2010/main" val="243649340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13365" y="1703845"/>
            <a:ext cx="9957725" cy="7251246"/>
          </a:xfrm>
        </p:spPr>
        <p:txBody>
          <a:bodyPr anchor="b"/>
          <a:lstStyle>
            <a:lvl1pPr algn="l">
              <a:defRPr sz="9100" b="1"/>
            </a:lvl1pPr>
          </a:lstStyle>
          <a:p>
            <a:r>
              <a:rPr lang="en-US"/>
              <a:t>Click to edit Master title style</a:t>
            </a:r>
          </a:p>
        </p:txBody>
      </p:sp>
      <p:sp>
        <p:nvSpPr>
          <p:cNvPr id="3" name="Content Placeholder 2"/>
          <p:cNvSpPr>
            <a:spLocks noGrp="1"/>
          </p:cNvSpPr>
          <p:nvPr>
            <p:ph idx="1"/>
          </p:nvPr>
        </p:nvSpPr>
        <p:spPr>
          <a:xfrm>
            <a:off x="11833664" y="1703848"/>
            <a:ext cx="16920247" cy="36523697"/>
          </a:xfrm>
        </p:spPr>
        <p:txBody>
          <a:bodyPr/>
          <a:lstStyle>
            <a:lvl1pPr>
              <a:defRPr sz="14600"/>
            </a:lvl1pPr>
            <a:lvl2pPr>
              <a:defRPr sz="12800"/>
            </a:lvl2pPr>
            <a:lvl3pPr>
              <a:defRPr sz="11000"/>
            </a:lvl3pPr>
            <a:lvl4pPr>
              <a:defRPr sz="9100"/>
            </a:lvl4pPr>
            <a:lvl5pPr>
              <a:defRPr sz="9100"/>
            </a:lvl5pPr>
            <a:lvl6pPr>
              <a:defRPr sz="9100"/>
            </a:lvl6pPr>
            <a:lvl7pPr>
              <a:defRPr sz="9100"/>
            </a:lvl7pPr>
            <a:lvl8pPr>
              <a:defRPr sz="9100"/>
            </a:lvl8pPr>
            <a:lvl9pPr>
              <a:defRPr sz="91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1513365" y="8955093"/>
            <a:ext cx="9957725" cy="29272451"/>
          </a:xfrm>
        </p:spPr>
        <p:txBody>
          <a:bodyPr/>
          <a:lstStyle>
            <a:lvl1pPr marL="0" indent="0">
              <a:buNone/>
              <a:defRPr sz="6400"/>
            </a:lvl1pPr>
            <a:lvl2pPr marL="2087438" indent="0">
              <a:buNone/>
              <a:defRPr sz="5500"/>
            </a:lvl2pPr>
            <a:lvl3pPr marL="4174876" indent="0">
              <a:buNone/>
              <a:defRPr sz="4600"/>
            </a:lvl3pPr>
            <a:lvl4pPr marL="6262314" indent="0">
              <a:buNone/>
              <a:defRPr sz="4100"/>
            </a:lvl4pPr>
            <a:lvl5pPr marL="8349752" indent="0">
              <a:buNone/>
              <a:defRPr sz="4100"/>
            </a:lvl5pPr>
            <a:lvl6pPr marL="10437190" indent="0">
              <a:buNone/>
              <a:defRPr sz="4100"/>
            </a:lvl6pPr>
            <a:lvl7pPr marL="12524628" indent="0">
              <a:buNone/>
              <a:defRPr sz="4100"/>
            </a:lvl7pPr>
            <a:lvl8pPr marL="14612066" indent="0">
              <a:buNone/>
              <a:defRPr sz="4100"/>
            </a:lvl8pPr>
            <a:lvl9pPr marL="16699504" indent="0">
              <a:buNone/>
              <a:defRPr sz="41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D7B83BB5-0794-44A6-A809-49B6457A3AA5}" type="slidenum">
              <a:rPr lang="en-US" smtClean="0"/>
              <a:pPr>
                <a:defRPr/>
              </a:pPr>
              <a:t>‹nr.›</a:t>
            </a:fld>
            <a:endParaRPr lang="en-US"/>
          </a:p>
        </p:txBody>
      </p:sp>
    </p:spTree>
    <p:extLst>
      <p:ext uri="{BB962C8B-B14F-4D97-AF65-F5344CB8AC3E}">
        <p14:creationId xmlns:p14="http://schemas.microsoft.com/office/powerpoint/2010/main" val="90295445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932598" y="29955967"/>
            <a:ext cx="18160365" cy="3536471"/>
          </a:xfrm>
        </p:spPr>
        <p:txBody>
          <a:bodyPr anchor="b"/>
          <a:lstStyle>
            <a:lvl1pPr algn="l">
              <a:defRPr sz="9100" b="1"/>
            </a:lvl1pPr>
          </a:lstStyle>
          <a:p>
            <a:r>
              <a:rPr lang="en-US"/>
              <a:t>Click to edit Master title style</a:t>
            </a:r>
          </a:p>
        </p:txBody>
      </p:sp>
      <p:sp>
        <p:nvSpPr>
          <p:cNvPr id="3" name="Picture Placeholder 2"/>
          <p:cNvSpPr>
            <a:spLocks noGrp="1"/>
          </p:cNvSpPr>
          <p:nvPr>
            <p:ph type="pic" idx="1"/>
          </p:nvPr>
        </p:nvSpPr>
        <p:spPr>
          <a:xfrm>
            <a:off x="5932598" y="3823744"/>
            <a:ext cx="18160365" cy="25676543"/>
          </a:xfrm>
        </p:spPr>
        <p:txBody>
          <a:bodyPr/>
          <a:lstStyle>
            <a:lvl1pPr marL="0" indent="0">
              <a:buNone/>
              <a:defRPr sz="14600"/>
            </a:lvl1pPr>
            <a:lvl2pPr marL="2087438" indent="0">
              <a:buNone/>
              <a:defRPr sz="12800"/>
            </a:lvl2pPr>
            <a:lvl3pPr marL="4174876" indent="0">
              <a:buNone/>
              <a:defRPr sz="11000"/>
            </a:lvl3pPr>
            <a:lvl4pPr marL="6262314" indent="0">
              <a:buNone/>
              <a:defRPr sz="9100"/>
            </a:lvl4pPr>
            <a:lvl5pPr marL="8349752" indent="0">
              <a:buNone/>
              <a:defRPr sz="9100"/>
            </a:lvl5pPr>
            <a:lvl6pPr marL="10437190" indent="0">
              <a:buNone/>
              <a:defRPr sz="9100"/>
            </a:lvl6pPr>
            <a:lvl7pPr marL="12524628" indent="0">
              <a:buNone/>
              <a:defRPr sz="9100"/>
            </a:lvl7pPr>
            <a:lvl8pPr marL="14612066" indent="0">
              <a:buNone/>
              <a:defRPr sz="9100"/>
            </a:lvl8pPr>
            <a:lvl9pPr marL="16699504" indent="0">
              <a:buNone/>
              <a:defRPr sz="9100"/>
            </a:lvl9pPr>
          </a:lstStyle>
          <a:p>
            <a:endParaRPr lang="en-US"/>
          </a:p>
        </p:txBody>
      </p:sp>
      <p:sp>
        <p:nvSpPr>
          <p:cNvPr id="4" name="Text Placeholder 3"/>
          <p:cNvSpPr>
            <a:spLocks noGrp="1"/>
          </p:cNvSpPr>
          <p:nvPr>
            <p:ph type="body" sz="half" idx="2"/>
          </p:nvPr>
        </p:nvSpPr>
        <p:spPr>
          <a:xfrm>
            <a:off x="5932598" y="33492438"/>
            <a:ext cx="18160365" cy="5022376"/>
          </a:xfrm>
        </p:spPr>
        <p:txBody>
          <a:bodyPr/>
          <a:lstStyle>
            <a:lvl1pPr marL="0" indent="0">
              <a:buNone/>
              <a:defRPr sz="6400"/>
            </a:lvl1pPr>
            <a:lvl2pPr marL="2087438" indent="0">
              <a:buNone/>
              <a:defRPr sz="5500"/>
            </a:lvl2pPr>
            <a:lvl3pPr marL="4174876" indent="0">
              <a:buNone/>
              <a:defRPr sz="4600"/>
            </a:lvl3pPr>
            <a:lvl4pPr marL="6262314" indent="0">
              <a:buNone/>
              <a:defRPr sz="4100"/>
            </a:lvl4pPr>
            <a:lvl5pPr marL="8349752" indent="0">
              <a:buNone/>
              <a:defRPr sz="4100"/>
            </a:lvl5pPr>
            <a:lvl6pPr marL="10437190" indent="0">
              <a:buNone/>
              <a:defRPr sz="4100"/>
            </a:lvl6pPr>
            <a:lvl7pPr marL="12524628" indent="0">
              <a:buNone/>
              <a:defRPr sz="4100"/>
            </a:lvl7pPr>
            <a:lvl8pPr marL="14612066" indent="0">
              <a:buNone/>
              <a:defRPr sz="4100"/>
            </a:lvl8pPr>
            <a:lvl9pPr marL="16699504" indent="0">
              <a:buNone/>
              <a:defRPr sz="41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45AB5F05-06DA-42FE-BA14-42CB25ACACC8}" type="slidenum">
              <a:rPr lang="en-US" smtClean="0"/>
              <a:pPr>
                <a:defRPr/>
              </a:pPr>
              <a:t>‹nr.›</a:t>
            </a:fld>
            <a:endParaRPr lang="en-US"/>
          </a:p>
        </p:txBody>
      </p:sp>
    </p:spTree>
    <p:extLst>
      <p:ext uri="{BB962C8B-B14F-4D97-AF65-F5344CB8AC3E}">
        <p14:creationId xmlns:p14="http://schemas.microsoft.com/office/powerpoint/2010/main" val="319337740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513364" y="1713754"/>
            <a:ext cx="27240548" cy="7132373"/>
          </a:xfrm>
          <a:prstGeom prst="rect">
            <a:avLst/>
          </a:prstGeom>
        </p:spPr>
        <p:txBody>
          <a:bodyPr vert="horz" lIns="417488" tIns="208744" rIns="417488" bIns="208744" rtlCol="0" anchor="ctr">
            <a:normAutofit/>
          </a:bodyPr>
          <a:lstStyle/>
          <a:p>
            <a:r>
              <a:rPr lang="en-US"/>
              <a:t>Click to edit Master title style</a:t>
            </a:r>
          </a:p>
        </p:txBody>
      </p:sp>
      <p:sp>
        <p:nvSpPr>
          <p:cNvPr id="3" name="Text Placeholder 2"/>
          <p:cNvSpPr>
            <a:spLocks noGrp="1"/>
          </p:cNvSpPr>
          <p:nvPr>
            <p:ph type="body" idx="1"/>
          </p:nvPr>
        </p:nvSpPr>
        <p:spPr>
          <a:xfrm>
            <a:off x="1513364" y="9985325"/>
            <a:ext cx="27240548" cy="28242219"/>
          </a:xfrm>
          <a:prstGeom prst="rect">
            <a:avLst/>
          </a:prstGeom>
        </p:spPr>
        <p:txBody>
          <a:bodyPr vert="horz" lIns="417488" tIns="208744" rIns="417488" bIns="208744"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1513364" y="39663922"/>
            <a:ext cx="7062364" cy="2278397"/>
          </a:xfrm>
          <a:prstGeom prst="rect">
            <a:avLst/>
          </a:prstGeom>
        </p:spPr>
        <p:txBody>
          <a:bodyPr vert="horz" lIns="417488" tIns="208744" rIns="417488" bIns="208744" rtlCol="0" anchor="ctr"/>
          <a:lstStyle>
            <a:lvl1pPr algn="l">
              <a:defRPr sz="5500">
                <a:solidFill>
                  <a:schemeClr val="tx1">
                    <a:tint val="75000"/>
                  </a:schemeClr>
                </a:solidFill>
              </a:defRPr>
            </a:lvl1pPr>
          </a:lstStyle>
          <a:p>
            <a:pPr>
              <a:defRPr/>
            </a:pPr>
            <a:endParaRPr lang="en-US"/>
          </a:p>
        </p:txBody>
      </p:sp>
      <p:sp>
        <p:nvSpPr>
          <p:cNvPr id="5" name="Footer Placeholder 4"/>
          <p:cNvSpPr>
            <a:spLocks noGrp="1"/>
          </p:cNvSpPr>
          <p:nvPr>
            <p:ph type="ftr" sz="quarter" idx="3"/>
          </p:nvPr>
        </p:nvSpPr>
        <p:spPr>
          <a:xfrm>
            <a:off x="10341319" y="39663922"/>
            <a:ext cx="9584637" cy="2278397"/>
          </a:xfrm>
          <a:prstGeom prst="rect">
            <a:avLst/>
          </a:prstGeom>
        </p:spPr>
        <p:txBody>
          <a:bodyPr vert="horz" lIns="417488" tIns="208744" rIns="417488" bIns="208744" rtlCol="0" anchor="ctr"/>
          <a:lstStyle>
            <a:lvl1pPr algn="ctr">
              <a:defRPr sz="5500">
                <a:solidFill>
                  <a:schemeClr val="tx1">
                    <a:tint val="75000"/>
                  </a:schemeClr>
                </a:solidFill>
              </a:defRPr>
            </a:lvl1pPr>
          </a:lstStyle>
          <a:p>
            <a:pPr>
              <a:defRPr/>
            </a:pPr>
            <a:endParaRPr lang="en-US"/>
          </a:p>
        </p:txBody>
      </p:sp>
      <p:sp>
        <p:nvSpPr>
          <p:cNvPr id="6" name="Slide Number Placeholder 5"/>
          <p:cNvSpPr>
            <a:spLocks noGrp="1"/>
          </p:cNvSpPr>
          <p:nvPr>
            <p:ph type="sldNum" sz="quarter" idx="4"/>
          </p:nvPr>
        </p:nvSpPr>
        <p:spPr>
          <a:xfrm>
            <a:off x="21691547" y="39663922"/>
            <a:ext cx="7062364" cy="2278397"/>
          </a:xfrm>
          <a:prstGeom prst="rect">
            <a:avLst/>
          </a:prstGeom>
        </p:spPr>
        <p:txBody>
          <a:bodyPr vert="horz" lIns="417488" tIns="208744" rIns="417488" bIns="208744" rtlCol="0" anchor="ctr"/>
          <a:lstStyle>
            <a:lvl1pPr algn="r">
              <a:defRPr sz="5500">
                <a:solidFill>
                  <a:schemeClr val="tx1">
                    <a:tint val="75000"/>
                  </a:schemeClr>
                </a:solidFill>
              </a:defRPr>
            </a:lvl1pPr>
          </a:lstStyle>
          <a:p>
            <a:pPr>
              <a:defRPr/>
            </a:pPr>
            <a:fld id="{04FDFF57-1F38-4C6A-85B0-FC4134B6C7A1}" type="slidenum">
              <a:rPr lang="en-US" smtClean="0"/>
              <a:pPr>
                <a:defRPr/>
              </a:pPr>
              <a:t>‹nr.›</a:t>
            </a:fld>
            <a:endParaRPr lang="en-US"/>
          </a:p>
        </p:txBody>
      </p:sp>
    </p:spTree>
    <p:extLst>
      <p:ext uri="{BB962C8B-B14F-4D97-AF65-F5344CB8AC3E}">
        <p14:creationId xmlns:p14="http://schemas.microsoft.com/office/powerpoint/2010/main" val="265858162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2087438" rtl="0" eaLnBrk="1" latinLnBrk="0" hangingPunct="1">
        <a:spcBef>
          <a:spcPct val="0"/>
        </a:spcBef>
        <a:buNone/>
        <a:defRPr sz="20100" kern="1200">
          <a:solidFill>
            <a:schemeClr val="tx1"/>
          </a:solidFill>
          <a:latin typeface="+mj-lt"/>
          <a:ea typeface="+mj-ea"/>
          <a:cs typeface="+mj-cs"/>
        </a:defRPr>
      </a:lvl1pPr>
    </p:titleStyle>
    <p:bodyStyle>
      <a:lvl1pPr marL="1565579" indent="-1565579" algn="l" defTabSz="2087438" rtl="0" eaLnBrk="1" latinLnBrk="0" hangingPunct="1">
        <a:spcBef>
          <a:spcPct val="20000"/>
        </a:spcBef>
        <a:buFont typeface="Arial"/>
        <a:buChar char="•"/>
        <a:defRPr sz="14600" kern="1200">
          <a:solidFill>
            <a:schemeClr val="tx1"/>
          </a:solidFill>
          <a:latin typeface="+mn-lt"/>
          <a:ea typeface="+mn-ea"/>
          <a:cs typeface="+mn-cs"/>
        </a:defRPr>
      </a:lvl1pPr>
      <a:lvl2pPr marL="3392087" indent="-1304649" algn="l" defTabSz="2087438" rtl="0" eaLnBrk="1" latinLnBrk="0" hangingPunct="1">
        <a:spcBef>
          <a:spcPct val="20000"/>
        </a:spcBef>
        <a:buFont typeface="Arial"/>
        <a:buChar char="–"/>
        <a:defRPr sz="12800" kern="1200">
          <a:solidFill>
            <a:schemeClr val="tx1"/>
          </a:solidFill>
          <a:latin typeface="+mn-lt"/>
          <a:ea typeface="+mn-ea"/>
          <a:cs typeface="+mn-cs"/>
        </a:defRPr>
      </a:lvl2pPr>
      <a:lvl3pPr marL="5218595" indent="-1043719" algn="l" defTabSz="2087438" rtl="0" eaLnBrk="1" latinLnBrk="0" hangingPunct="1">
        <a:spcBef>
          <a:spcPct val="20000"/>
        </a:spcBef>
        <a:buFont typeface="Arial"/>
        <a:buChar char="•"/>
        <a:defRPr sz="11000" kern="1200">
          <a:solidFill>
            <a:schemeClr val="tx1"/>
          </a:solidFill>
          <a:latin typeface="+mn-lt"/>
          <a:ea typeface="+mn-ea"/>
          <a:cs typeface="+mn-cs"/>
        </a:defRPr>
      </a:lvl3pPr>
      <a:lvl4pPr marL="7306033" indent="-1043719" algn="l" defTabSz="2087438" rtl="0" eaLnBrk="1" latinLnBrk="0" hangingPunct="1">
        <a:spcBef>
          <a:spcPct val="20000"/>
        </a:spcBef>
        <a:buFont typeface="Arial"/>
        <a:buChar char="–"/>
        <a:defRPr sz="9100" kern="1200">
          <a:solidFill>
            <a:schemeClr val="tx1"/>
          </a:solidFill>
          <a:latin typeface="+mn-lt"/>
          <a:ea typeface="+mn-ea"/>
          <a:cs typeface="+mn-cs"/>
        </a:defRPr>
      </a:lvl4pPr>
      <a:lvl5pPr marL="9393471" indent="-1043719" algn="l" defTabSz="2087438" rtl="0" eaLnBrk="1" latinLnBrk="0" hangingPunct="1">
        <a:spcBef>
          <a:spcPct val="20000"/>
        </a:spcBef>
        <a:buFont typeface="Arial"/>
        <a:buChar char="»"/>
        <a:defRPr sz="9100" kern="1200">
          <a:solidFill>
            <a:schemeClr val="tx1"/>
          </a:solidFill>
          <a:latin typeface="+mn-lt"/>
          <a:ea typeface="+mn-ea"/>
          <a:cs typeface="+mn-cs"/>
        </a:defRPr>
      </a:lvl5pPr>
      <a:lvl6pPr marL="11480909" indent="-1043719" algn="l" defTabSz="2087438" rtl="0" eaLnBrk="1" latinLnBrk="0" hangingPunct="1">
        <a:spcBef>
          <a:spcPct val="20000"/>
        </a:spcBef>
        <a:buFont typeface="Arial"/>
        <a:buChar char="•"/>
        <a:defRPr sz="9100" kern="1200">
          <a:solidFill>
            <a:schemeClr val="tx1"/>
          </a:solidFill>
          <a:latin typeface="+mn-lt"/>
          <a:ea typeface="+mn-ea"/>
          <a:cs typeface="+mn-cs"/>
        </a:defRPr>
      </a:lvl6pPr>
      <a:lvl7pPr marL="13568347" indent="-1043719" algn="l" defTabSz="2087438" rtl="0" eaLnBrk="1" latinLnBrk="0" hangingPunct="1">
        <a:spcBef>
          <a:spcPct val="20000"/>
        </a:spcBef>
        <a:buFont typeface="Arial"/>
        <a:buChar char="•"/>
        <a:defRPr sz="9100" kern="1200">
          <a:solidFill>
            <a:schemeClr val="tx1"/>
          </a:solidFill>
          <a:latin typeface="+mn-lt"/>
          <a:ea typeface="+mn-ea"/>
          <a:cs typeface="+mn-cs"/>
        </a:defRPr>
      </a:lvl7pPr>
      <a:lvl8pPr marL="15655785" indent="-1043719" algn="l" defTabSz="2087438" rtl="0" eaLnBrk="1" latinLnBrk="0" hangingPunct="1">
        <a:spcBef>
          <a:spcPct val="20000"/>
        </a:spcBef>
        <a:buFont typeface="Arial"/>
        <a:buChar char="•"/>
        <a:defRPr sz="9100" kern="1200">
          <a:solidFill>
            <a:schemeClr val="tx1"/>
          </a:solidFill>
          <a:latin typeface="+mn-lt"/>
          <a:ea typeface="+mn-ea"/>
          <a:cs typeface="+mn-cs"/>
        </a:defRPr>
      </a:lvl8pPr>
      <a:lvl9pPr marL="17743223" indent="-1043719" algn="l" defTabSz="2087438" rtl="0" eaLnBrk="1" latinLnBrk="0" hangingPunct="1">
        <a:spcBef>
          <a:spcPct val="20000"/>
        </a:spcBef>
        <a:buFont typeface="Arial"/>
        <a:buChar char="•"/>
        <a:defRPr sz="9100" kern="1200">
          <a:solidFill>
            <a:schemeClr val="tx1"/>
          </a:solidFill>
          <a:latin typeface="+mn-lt"/>
          <a:ea typeface="+mn-ea"/>
          <a:cs typeface="+mn-cs"/>
        </a:defRPr>
      </a:lvl9pPr>
    </p:bodyStyle>
    <p:otherStyle>
      <a:defPPr>
        <a:defRPr lang="en-US"/>
      </a:defPPr>
      <a:lvl1pPr marL="0" algn="l" defTabSz="2087438" rtl="0" eaLnBrk="1" latinLnBrk="0" hangingPunct="1">
        <a:defRPr sz="8200" kern="1200">
          <a:solidFill>
            <a:schemeClr val="tx1"/>
          </a:solidFill>
          <a:latin typeface="+mn-lt"/>
          <a:ea typeface="+mn-ea"/>
          <a:cs typeface="+mn-cs"/>
        </a:defRPr>
      </a:lvl1pPr>
      <a:lvl2pPr marL="2087438" algn="l" defTabSz="2087438" rtl="0" eaLnBrk="1" latinLnBrk="0" hangingPunct="1">
        <a:defRPr sz="8200" kern="1200">
          <a:solidFill>
            <a:schemeClr val="tx1"/>
          </a:solidFill>
          <a:latin typeface="+mn-lt"/>
          <a:ea typeface="+mn-ea"/>
          <a:cs typeface="+mn-cs"/>
        </a:defRPr>
      </a:lvl2pPr>
      <a:lvl3pPr marL="4174876" algn="l" defTabSz="2087438" rtl="0" eaLnBrk="1" latinLnBrk="0" hangingPunct="1">
        <a:defRPr sz="8200" kern="1200">
          <a:solidFill>
            <a:schemeClr val="tx1"/>
          </a:solidFill>
          <a:latin typeface="+mn-lt"/>
          <a:ea typeface="+mn-ea"/>
          <a:cs typeface="+mn-cs"/>
        </a:defRPr>
      </a:lvl3pPr>
      <a:lvl4pPr marL="6262314" algn="l" defTabSz="2087438" rtl="0" eaLnBrk="1" latinLnBrk="0" hangingPunct="1">
        <a:defRPr sz="8200" kern="1200">
          <a:solidFill>
            <a:schemeClr val="tx1"/>
          </a:solidFill>
          <a:latin typeface="+mn-lt"/>
          <a:ea typeface="+mn-ea"/>
          <a:cs typeface="+mn-cs"/>
        </a:defRPr>
      </a:lvl4pPr>
      <a:lvl5pPr marL="8349752" algn="l" defTabSz="2087438" rtl="0" eaLnBrk="1" latinLnBrk="0" hangingPunct="1">
        <a:defRPr sz="8200" kern="1200">
          <a:solidFill>
            <a:schemeClr val="tx1"/>
          </a:solidFill>
          <a:latin typeface="+mn-lt"/>
          <a:ea typeface="+mn-ea"/>
          <a:cs typeface="+mn-cs"/>
        </a:defRPr>
      </a:lvl5pPr>
      <a:lvl6pPr marL="10437190" algn="l" defTabSz="2087438" rtl="0" eaLnBrk="1" latinLnBrk="0" hangingPunct="1">
        <a:defRPr sz="8200" kern="1200">
          <a:solidFill>
            <a:schemeClr val="tx1"/>
          </a:solidFill>
          <a:latin typeface="+mn-lt"/>
          <a:ea typeface="+mn-ea"/>
          <a:cs typeface="+mn-cs"/>
        </a:defRPr>
      </a:lvl6pPr>
      <a:lvl7pPr marL="12524628" algn="l" defTabSz="2087438" rtl="0" eaLnBrk="1" latinLnBrk="0" hangingPunct="1">
        <a:defRPr sz="8200" kern="1200">
          <a:solidFill>
            <a:schemeClr val="tx1"/>
          </a:solidFill>
          <a:latin typeface="+mn-lt"/>
          <a:ea typeface="+mn-ea"/>
          <a:cs typeface="+mn-cs"/>
        </a:defRPr>
      </a:lvl7pPr>
      <a:lvl8pPr marL="14612066" algn="l" defTabSz="2087438" rtl="0" eaLnBrk="1" latinLnBrk="0" hangingPunct="1">
        <a:defRPr sz="8200" kern="1200">
          <a:solidFill>
            <a:schemeClr val="tx1"/>
          </a:solidFill>
          <a:latin typeface="+mn-lt"/>
          <a:ea typeface="+mn-ea"/>
          <a:cs typeface="+mn-cs"/>
        </a:defRPr>
      </a:lvl8pPr>
      <a:lvl9pPr marL="16699504" algn="l" defTabSz="2087438" rtl="0" eaLnBrk="1" latinLnBrk="0" hangingPunct="1">
        <a:defRPr sz="82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jpg"/><Relationship Id="rId7" Type="http://schemas.openxmlformats.org/officeDocument/2006/relationships/image" Target="../media/image6.emf"/><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image" Target="../media/image5.emf"/><Relationship Id="rId5" Type="http://schemas.openxmlformats.org/officeDocument/2006/relationships/image" Target="../media/image4.png"/><Relationship Id="rId4" Type="http://schemas.openxmlformats.org/officeDocument/2006/relationships/image" Target="../media/image3.png"/><Relationship Id="rId9"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pic>
        <p:nvPicPr>
          <p:cNvPr id="17" name="Afbeelding 16">
            <a:extLst>
              <a:ext uri="{FF2B5EF4-FFF2-40B4-BE49-F238E27FC236}">
                <a16:creationId xmlns:a16="http://schemas.microsoft.com/office/drawing/2014/main" id="{A35F7881-11D1-4FE2-A541-47F77C24DC5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982977" y="31088725"/>
            <a:ext cx="6407795" cy="11440095"/>
          </a:xfrm>
          <a:prstGeom prst="rect">
            <a:avLst/>
          </a:prstGeom>
        </p:spPr>
      </p:pic>
      <p:pic>
        <p:nvPicPr>
          <p:cNvPr id="13" name="Picture 12"/>
          <p:cNvPicPr>
            <a:picLocks noChangeAspect="1"/>
          </p:cNvPicPr>
          <p:nvPr/>
        </p:nvPicPr>
        <p:blipFill>
          <a:blip r:embed="rId4"/>
          <a:stretch>
            <a:fillRect/>
          </a:stretch>
        </p:blipFill>
        <p:spPr>
          <a:xfrm rot="1938385">
            <a:off x="22878358" y="29050281"/>
            <a:ext cx="6005953" cy="2491456"/>
          </a:xfrm>
          <a:prstGeom prst="rect">
            <a:avLst/>
          </a:prstGeom>
        </p:spPr>
      </p:pic>
      <p:pic>
        <p:nvPicPr>
          <p:cNvPr id="11" name="Picture 10"/>
          <p:cNvPicPr>
            <a:picLocks noChangeAspect="1"/>
          </p:cNvPicPr>
          <p:nvPr/>
        </p:nvPicPr>
        <p:blipFill rotWithShape="1">
          <a:blip r:embed="rId5"/>
          <a:srcRect r="39112"/>
          <a:stretch/>
        </p:blipFill>
        <p:spPr>
          <a:xfrm>
            <a:off x="20511902" y="21186095"/>
            <a:ext cx="7318744" cy="8013347"/>
          </a:xfrm>
          <a:prstGeom prst="rect">
            <a:avLst/>
          </a:prstGeom>
        </p:spPr>
      </p:pic>
      <p:sp>
        <p:nvSpPr>
          <p:cNvPr id="2" name="Titel 1">
            <a:extLst>
              <a:ext uri="{FF2B5EF4-FFF2-40B4-BE49-F238E27FC236}">
                <a16:creationId xmlns:a16="http://schemas.microsoft.com/office/drawing/2014/main" id="{C34188A1-4BB5-4689-B34D-CE91FF7116CA}"/>
              </a:ext>
            </a:extLst>
          </p:cNvPr>
          <p:cNvSpPr>
            <a:spLocks noGrp="1"/>
          </p:cNvSpPr>
          <p:nvPr>
            <p:ph type="title"/>
          </p:nvPr>
        </p:nvSpPr>
        <p:spPr>
          <a:xfrm>
            <a:off x="1493837" y="1204119"/>
            <a:ext cx="13487400" cy="5638800"/>
          </a:xfrm>
        </p:spPr>
        <p:txBody>
          <a:bodyPr/>
          <a:lstStyle/>
          <a:p>
            <a:r>
              <a:rPr lang="nl-NL" sz="13200" b="1" dirty="0"/>
              <a:t>Anti-Doping &amp; Data </a:t>
            </a:r>
            <a:r>
              <a:rPr lang="nl-NL" sz="13200" b="1" dirty="0" err="1"/>
              <a:t>Protection</a:t>
            </a:r>
            <a:endParaRPr lang="nl-NL" sz="13200" b="1" dirty="0"/>
          </a:p>
        </p:txBody>
      </p:sp>
      <p:pic>
        <p:nvPicPr>
          <p:cNvPr id="4" name="Picture 1">
            <a:extLst>
              <a:ext uri="{FF2B5EF4-FFF2-40B4-BE49-F238E27FC236}">
                <a16:creationId xmlns:a16="http://schemas.microsoft.com/office/drawing/2014/main" id="{6C7138A1-DA87-4C23-B7A2-DD5A1B90AC29}"/>
              </a:ext>
            </a:extLst>
          </p:cNvPr>
          <p:cNvPicPr>
            <a:picLocks noGrp="1"/>
          </p:cNvPicPr>
          <p:nvPr>
            <p:ph idx="1"/>
          </p:nvPr>
        </p:nvPicPr>
        <p:blipFill>
          <a:blip r:embed="rId6">
            <a:extLst>
              <a:ext uri="{28A0092B-C50C-407E-A947-70E740481C1C}">
                <a14:useLocalDpi xmlns:a14="http://schemas.microsoft.com/office/drawing/2010/main" val="0"/>
              </a:ext>
            </a:extLst>
          </a:blip>
          <a:srcRect/>
          <a:stretch>
            <a:fillRect/>
          </a:stretch>
        </p:blipFill>
        <p:spPr bwMode="auto">
          <a:xfrm>
            <a:off x="2408237" y="8443119"/>
            <a:ext cx="11506200" cy="7124991"/>
          </a:xfrm>
          <a:prstGeom prst="rect">
            <a:avLst/>
          </a:prstGeom>
          <a:noFill/>
          <a:ln>
            <a:noFill/>
          </a:ln>
        </p:spPr>
      </p:pic>
      <p:pic>
        <p:nvPicPr>
          <p:cNvPr id="5" name="Afbeelding 4">
            <a:extLst>
              <a:ext uri="{FF2B5EF4-FFF2-40B4-BE49-F238E27FC236}">
                <a16:creationId xmlns:a16="http://schemas.microsoft.com/office/drawing/2014/main" id="{58511B36-284A-4F5E-9FC9-4251587A92F1}"/>
              </a:ext>
            </a:extLst>
          </p:cNvPr>
          <p:cNvPicPr/>
          <p:nvPr/>
        </p:nvPicPr>
        <p:blipFill>
          <a:blip r:embed="rId7">
            <a:extLst>
              <a:ext uri="{28A0092B-C50C-407E-A947-70E740481C1C}">
                <a14:useLocalDpi xmlns:a14="http://schemas.microsoft.com/office/drawing/2010/main" val="0"/>
              </a:ext>
            </a:extLst>
          </a:blip>
          <a:srcRect/>
          <a:stretch>
            <a:fillRect/>
          </a:stretch>
        </p:blipFill>
        <p:spPr bwMode="auto">
          <a:xfrm>
            <a:off x="4008437" y="21168519"/>
            <a:ext cx="16154400" cy="8382000"/>
          </a:xfrm>
          <a:prstGeom prst="rect">
            <a:avLst/>
          </a:prstGeom>
          <a:noFill/>
          <a:ln>
            <a:noFill/>
          </a:ln>
        </p:spPr>
      </p:pic>
      <p:sp>
        <p:nvSpPr>
          <p:cNvPr id="6" name="Tekstvak 5">
            <a:extLst>
              <a:ext uri="{FF2B5EF4-FFF2-40B4-BE49-F238E27FC236}">
                <a16:creationId xmlns:a16="http://schemas.microsoft.com/office/drawing/2014/main" id="{2DA56992-B392-4470-A9DB-71635CF30E5C}"/>
              </a:ext>
            </a:extLst>
          </p:cNvPr>
          <p:cNvSpPr txBox="1"/>
          <p:nvPr/>
        </p:nvSpPr>
        <p:spPr>
          <a:xfrm>
            <a:off x="2865437" y="16085900"/>
            <a:ext cx="25679400" cy="5016758"/>
          </a:xfrm>
          <a:prstGeom prst="rect">
            <a:avLst/>
          </a:prstGeom>
          <a:noFill/>
        </p:spPr>
        <p:txBody>
          <a:bodyPr wrap="square" rtlCol="0">
            <a:spAutoFit/>
          </a:bodyPr>
          <a:lstStyle/>
          <a:p>
            <a:pPr algn="ctr"/>
            <a:r>
              <a:rPr lang="nl-NL" sz="4000" b="1" dirty="0"/>
              <a:t>De atleten kunnen worden getest tijdens wedstrijden, maar ook thuis, overdag, maar ook ‘s nachts en dat kan aangekondigd gebeuren, maar ook onaangekondigd. </a:t>
            </a:r>
          </a:p>
          <a:p>
            <a:pPr algn="ctr"/>
            <a:endParaRPr lang="nl-NL" sz="4000" b="1" dirty="0"/>
          </a:p>
          <a:p>
            <a:pPr algn="ctr"/>
            <a:r>
              <a:rPr lang="nl-NL" sz="4000" b="1" dirty="0"/>
              <a:t>Het verzamelde lichaamsmateriaal wordt geanalyseerd in labs en verrijkt met informatie die wordt gevonden online of door middel van onderzoek en interviews. </a:t>
            </a:r>
          </a:p>
          <a:p>
            <a:pPr algn="ctr"/>
            <a:endParaRPr lang="nl-NL" sz="4000" b="1" dirty="0"/>
          </a:p>
          <a:p>
            <a:pPr algn="ctr"/>
            <a:r>
              <a:rPr lang="nl-NL" sz="4000" b="1" dirty="0"/>
              <a:t>Deze gegevens worden vervolgens gebruikt om te beoordelen of atleten doping hebben gebruikt. Als dat zo is, dan volgen sancties.</a:t>
            </a:r>
            <a:endParaRPr lang="nl-NL" sz="6000" b="1" dirty="0"/>
          </a:p>
        </p:txBody>
      </p:sp>
      <p:sp>
        <p:nvSpPr>
          <p:cNvPr id="7" name="Tekstvak 6">
            <a:extLst>
              <a:ext uri="{FF2B5EF4-FFF2-40B4-BE49-F238E27FC236}">
                <a16:creationId xmlns:a16="http://schemas.microsoft.com/office/drawing/2014/main" id="{7FAEA431-ACC0-4AC4-8ED0-CB85B6676A33}"/>
              </a:ext>
            </a:extLst>
          </p:cNvPr>
          <p:cNvSpPr txBox="1"/>
          <p:nvPr/>
        </p:nvSpPr>
        <p:spPr>
          <a:xfrm>
            <a:off x="15514637" y="8671719"/>
            <a:ext cx="13030200" cy="6247864"/>
          </a:xfrm>
          <a:prstGeom prst="rect">
            <a:avLst/>
          </a:prstGeom>
          <a:noFill/>
        </p:spPr>
        <p:txBody>
          <a:bodyPr wrap="square" rtlCol="0">
            <a:spAutoFit/>
          </a:bodyPr>
          <a:lstStyle/>
          <a:p>
            <a:pPr algn="ctr"/>
            <a:r>
              <a:rPr lang="nl-NL" sz="4000" b="1" dirty="0"/>
              <a:t>Aangezien dopingorganisaties autoriteit hebben over vrijwel alle sporters die in clubverband aan sportbeoefening doen, alsmede hun eventuele entourage, is de inschatting van veel nationale anti-dopingorganisaties dat zij testbevoegdheid hebben over zo’n 1/3 van de totale bevolking van een land.</a:t>
            </a:r>
          </a:p>
          <a:p>
            <a:pPr algn="ctr"/>
            <a:endParaRPr lang="nl-NL" sz="4000" b="1" dirty="0"/>
          </a:p>
          <a:p>
            <a:pPr algn="ctr"/>
            <a:r>
              <a:rPr lang="nl-NL" sz="4000" b="1" dirty="0"/>
              <a:t>Uit deze testpoel worden vervolgens atleten geselecteerd voor onderzoek, zoals urine- en bloedonderzoek. </a:t>
            </a:r>
            <a:endParaRPr lang="nl-NL" sz="6000" b="1" dirty="0"/>
          </a:p>
        </p:txBody>
      </p:sp>
      <p:sp>
        <p:nvSpPr>
          <p:cNvPr id="8" name="Tekstvak 7">
            <a:extLst>
              <a:ext uri="{FF2B5EF4-FFF2-40B4-BE49-F238E27FC236}">
                <a16:creationId xmlns:a16="http://schemas.microsoft.com/office/drawing/2014/main" id="{9DAC62C5-473C-4EC5-A15E-8FBE5BD6B34D}"/>
              </a:ext>
            </a:extLst>
          </p:cNvPr>
          <p:cNvSpPr txBox="1"/>
          <p:nvPr/>
        </p:nvSpPr>
        <p:spPr>
          <a:xfrm>
            <a:off x="2690556" y="30251800"/>
            <a:ext cx="24869378" cy="1107996"/>
          </a:xfrm>
          <a:prstGeom prst="rect">
            <a:avLst/>
          </a:prstGeom>
          <a:noFill/>
        </p:spPr>
        <p:txBody>
          <a:bodyPr wrap="square" rtlCol="0">
            <a:spAutoFit/>
          </a:bodyPr>
          <a:lstStyle/>
          <a:p>
            <a:pPr algn="ctr"/>
            <a:r>
              <a:rPr lang="nl-NL" sz="6600" b="1" dirty="0"/>
              <a:t>Mag dat?</a:t>
            </a:r>
            <a:endParaRPr lang="nl-NL" sz="9600" b="1" dirty="0"/>
          </a:p>
        </p:txBody>
      </p:sp>
      <p:sp>
        <p:nvSpPr>
          <p:cNvPr id="9" name="Tekstvak 8">
            <a:extLst>
              <a:ext uri="{FF2B5EF4-FFF2-40B4-BE49-F238E27FC236}">
                <a16:creationId xmlns:a16="http://schemas.microsoft.com/office/drawing/2014/main" id="{344E5E99-B894-44A5-84FD-E1A282F9C9EB}"/>
              </a:ext>
            </a:extLst>
          </p:cNvPr>
          <p:cNvSpPr txBox="1"/>
          <p:nvPr/>
        </p:nvSpPr>
        <p:spPr>
          <a:xfrm>
            <a:off x="16657636" y="31684293"/>
            <a:ext cx="12793207" cy="10710624"/>
          </a:xfrm>
          <a:prstGeom prst="rect">
            <a:avLst/>
          </a:prstGeom>
          <a:noFill/>
        </p:spPr>
        <p:txBody>
          <a:bodyPr wrap="square" rtlCol="0">
            <a:spAutoFit/>
          </a:bodyPr>
          <a:lstStyle/>
          <a:p>
            <a:pPr algn="r"/>
            <a:r>
              <a:rPr lang="nl-NL" b="1" dirty="0"/>
              <a:t>Bescherming van persoonsgegevens</a:t>
            </a:r>
            <a:br>
              <a:rPr lang="nl-NL" b="1" dirty="0"/>
            </a:br>
            <a:endParaRPr lang="nl-NL" b="1" dirty="0"/>
          </a:p>
          <a:p>
            <a:pPr algn="r"/>
            <a:r>
              <a:rPr lang="nl-NL" b="1" dirty="0"/>
              <a:t>1. Eenieder heeft recht op bescherming van de hem betreffende persoonsgegevens.</a:t>
            </a:r>
            <a:br>
              <a:rPr lang="nl-NL" b="1" dirty="0"/>
            </a:br>
            <a:endParaRPr lang="nl-NL" b="1" dirty="0"/>
          </a:p>
          <a:p>
            <a:pPr algn="r"/>
            <a:r>
              <a:rPr lang="nl-NL" b="1" dirty="0"/>
              <a:t>2. Deze gegevens moeten eerlijk worden verwerkt, voor bepaalde doeleinden en met toestemming van de betrokkene of op basis van een andere gerechtvaardigde grondslag waarin de wet voorziet. Eenieder heeft recht op toegang tot de over hem verzamelde gegevens en op rectificatie daarvan.</a:t>
            </a:r>
            <a:br>
              <a:rPr lang="nl-NL" b="1" dirty="0"/>
            </a:br>
            <a:endParaRPr lang="nl-NL" b="1" dirty="0"/>
          </a:p>
          <a:p>
            <a:pPr algn="r"/>
            <a:r>
              <a:rPr lang="nl-NL" b="1" dirty="0"/>
              <a:t>3. Een onafhankelijke autoriteit ziet toe op de naleving van deze regels.</a:t>
            </a:r>
            <a:br>
              <a:rPr lang="nl-NL" b="1" dirty="0"/>
            </a:br>
            <a:endParaRPr lang="nl-NL" b="1" dirty="0"/>
          </a:p>
          <a:p>
            <a:pPr algn="r"/>
            <a:br>
              <a:rPr lang="nl-NL" b="1" dirty="0"/>
            </a:br>
            <a:r>
              <a:rPr lang="nl-NL" b="1" dirty="0"/>
              <a:t>Hieruit volgende vereisten zijn:</a:t>
            </a:r>
          </a:p>
          <a:p>
            <a:pPr algn="r"/>
            <a:endParaRPr lang="nl-NL" b="1" dirty="0"/>
          </a:p>
          <a:p>
            <a:pPr algn="r"/>
            <a:r>
              <a:rPr lang="nl-NL" b="1" u="sng" dirty="0"/>
              <a:t>1. Legitieme verwerkingsgrond</a:t>
            </a:r>
          </a:p>
          <a:p>
            <a:pPr algn="r"/>
            <a:r>
              <a:rPr lang="nl-NL" b="1" u="sng" dirty="0"/>
              <a:t>2. Legitieme verwerkingsgrond bijzondere persoonsgegevens</a:t>
            </a:r>
          </a:p>
          <a:p>
            <a:pPr algn="r"/>
            <a:r>
              <a:rPr lang="nl-NL" b="1" u="sng" dirty="0"/>
              <a:t>3. Legitieme grond voor doorvoer van persoonsgegevens</a:t>
            </a:r>
          </a:p>
          <a:p>
            <a:pPr algn="r"/>
            <a:r>
              <a:rPr lang="nl-NL" b="1" u="sng" dirty="0"/>
              <a:t>4. Rechten van het datasubject</a:t>
            </a:r>
          </a:p>
          <a:p>
            <a:pPr algn="r"/>
            <a:r>
              <a:rPr lang="nl-NL" b="1" u="sng" dirty="0"/>
              <a:t>5. </a:t>
            </a:r>
            <a:r>
              <a:rPr lang="nl-NL" b="1" u="sng" dirty="0" err="1"/>
              <a:t>Gegevenseffectbeoordeling</a:t>
            </a:r>
            <a:endParaRPr lang="nl-NL" b="1" u="sng" dirty="0"/>
          </a:p>
          <a:p>
            <a:pPr algn="r"/>
            <a:r>
              <a:rPr lang="nl-NL" b="1" u="sng" dirty="0"/>
              <a:t>6. Functionaris voor de gegevensbescherming</a:t>
            </a:r>
          </a:p>
        </p:txBody>
      </p:sp>
      <p:sp>
        <p:nvSpPr>
          <p:cNvPr id="10" name="Tekstvak 9">
            <a:extLst>
              <a:ext uri="{FF2B5EF4-FFF2-40B4-BE49-F238E27FC236}">
                <a16:creationId xmlns:a16="http://schemas.microsoft.com/office/drawing/2014/main" id="{7C53028C-2E04-4BF8-93D1-869ABAB21FFB}"/>
              </a:ext>
            </a:extLst>
          </p:cNvPr>
          <p:cNvSpPr txBox="1"/>
          <p:nvPr/>
        </p:nvSpPr>
        <p:spPr>
          <a:xfrm>
            <a:off x="2027237" y="31682185"/>
            <a:ext cx="11201400" cy="9787295"/>
          </a:xfrm>
          <a:prstGeom prst="rect">
            <a:avLst/>
          </a:prstGeom>
          <a:noFill/>
        </p:spPr>
        <p:txBody>
          <a:bodyPr wrap="square" rtlCol="0">
            <a:spAutoFit/>
          </a:bodyPr>
          <a:lstStyle/>
          <a:p>
            <a:r>
              <a:rPr lang="nl-NL" b="1" dirty="0"/>
              <a:t>Recht op eerbiediging van privé-, familie- en gezinsleven</a:t>
            </a:r>
            <a:br>
              <a:rPr lang="nl-NL" b="1" dirty="0"/>
            </a:br>
            <a:r>
              <a:rPr lang="nl-NL" b="1" dirty="0"/>
              <a:t> </a:t>
            </a:r>
          </a:p>
          <a:p>
            <a:r>
              <a:rPr lang="nl-NL" b="1" dirty="0"/>
              <a:t>1. Een ieder heeft recht op respect voor zijn privé leven, zijn familie- en gezinsleven, zijn woning en zijn correspondentie.</a:t>
            </a:r>
            <a:br>
              <a:rPr lang="nl-NL" b="1" dirty="0"/>
            </a:br>
            <a:endParaRPr lang="nl-NL" b="1" dirty="0"/>
          </a:p>
          <a:p>
            <a:r>
              <a:rPr lang="nl-NL" b="1" dirty="0"/>
              <a:t>2. Geen inmenging van enig openbaar gezag is toegestaan in de uitoefening van dit recht, dan voor zover bij de wet is voorzien en in een democratische samenleving noodzakelijk is in het belang van de nationale veiligheid, de openbare veiligheid of het economisch welzijn van het land, het voorkomen van wanordelijkheden en strafbare feiten, de bescherming van de gezondheid of de goede zeden of voor de bescherming van de rechten en vrijheden van anderen.</a:t>
            </a:r>
          </a:p>
          <a:p>
            <a:endParaRPr lang="nl-NL" b="1" dirty="0"/>
          </a:p>
          <a:p>
            <a:endParaRPr lang="nl-NL" b="1" dirty="0"/>
          </a:p>
          <a:p>
            <a:r>
              <a:rPr lang="nl-NL" b="1" dirty="0"/>
              <a:t>Hieruit volgende vereisten zijn:</a:t>
            </a:r>
            <a:br>
              <a:rPr lang="nl-NL" b="1" dirty="0"/>
            </a:br>
            <a:endParaRPr lang="nl-NL" b="1" dirty="0"/>
          </a:p>
          <a:p>
            <a:r>
              <a:rPr lang="nl-NL" b="1" u="sng" dirty="0"/>
              <a:t>1. Noodzakelijkheid</a:t>
            </a:r>
          </a:p>
          <a:p>
            <a:r>
              <a:rPr lang="nl-NL" b="1" u="sng" dirty="0"/>
              <a:t>2. Proportionaliteit</a:t>
            </a:r>
          </a:p>
          <a:p>
            <a:r>
              <a:rPr lang="nl-NL" b="1" u="sng" dirty="0"/>
              <a:t>3. Subsidiariteit</a:t>
            </a:r>
          </a:p>
          <a:p>
            <a:r>
              <a:rPr lang="nl-NL" b="1" u="sng" dirty="0"/>
              <a:t>4. Effectiviteit</a:t>
            </a:r>
          </a:p>
        </p:txBody>
      </p:sp>
      <p:pic>
        <p:nvPicPr>
          <p:cNvPr id="3" name="Picture 2"/>
          <p:cNvPicPr>
            <a:picLocks noChangeAspect="1"/>
          </p:cNvPicPr>
          <p:nvPr/>
        </p:nvPicPr>
        <p:blipFill rotWithShape="1">
          <a:blip r:embed="rId8"/>
          <a:srcRect l="5297" t="1075" r="52958" b="-1075"/>
          <a:stretch/>
        </p:blipFill>
        <p:spPr>
          <a:xfrm>
            <a:off x="18257837" y="670719"/>
            <a:ext cx="6858000" cy="7171561"/>
          </a:xfrm>
          <a:prstGeom prst="rect">
            <a:avLst/>
          </a:prstGeom>
        </p:spPr>
      </p:pic>
      <p:pic>
        <p:nvPicPr>
          <p:cNvPr id="12" name="Picture 11"/>
          <p:cNvPicPr>
            <a:picLocks noChangeAspect="1"/>
          </p:cNvPicPr>
          <p:nvPr/>
        </p:nvPicPr>
        <p:blipFill>
          <a:blip r:embed="rId9"/>
          <a:stretch>
            <a:fillRect/>
          </a:stretch>
        </p:blipFill>
        <p:spPr>
          <a:xfrm>
            <a:off x="0" y="27736799"/>
            <a:ext cx="7818437" cy="3909219"/>
          </a:xfrm>
          <a:prstGeom prst="rect">
            <a:avLst/>
          </a:prstGeom>
        </p:spPr>
      </p:pic>
    </p:spTree>
    <p:extLst>
      <p:ext uri="{BB962C8B-B14F-4D97-AF65-F5344CB8AC3E}">
        <p14:creationId xmlns:p14="http://schemas.microsoft.com/office/powerpoint/2010/main" val="520509102"/>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S_NET" val="4.0.30319.42000"/>
  <p:tag name="AS_OS" val="Microsoft Windows NT 6.2.9200.0"/>
  <p:tag name="AS_RELEASE_DATE" val="2015.10.08"/>
  <p:tag name="AS_TITLE" val="Aspose.Slides for .NET 4.0"/>
  <p:tag name="AS_VERSION" val="15.8.1.0"/>
</p:tagLst>
</file>

<file path=ppt/theme/theme1.xml><?xml version="1.0" encoding="utf-8"?>
<a:theme xmlns:a="http://schemas.openxmlformats.org/drawingml/2006/main" name="Office Theme">
  <a:themeElements>
    <a:clrScheme name="Austin">
      <a:dk1>
        <a:sysClr val="windowText" lastClr="000000"/>
      </a:dk1>
      <a:lt1>
        <a:sysClr val="window" lastClr="FFFFFF"/>
      </a:lt1>
      <a:dk2>
        <a:srgbClr val="3E3D2D"/>
      </a:dk2>
      <a:lt2>
        <a:srgbClr val="CAF278"/>
      </a:lt2>
      <a:accent1>
        <a:srgbClr val="94C600"/>
      </a:accent1>
      <a:accent2>
        <a:srgbClr val="71685A"/>
      </a:accent2>
      <a:accent3>
        <a:srgbClr val="FF6700"/>
      </a:accent3>
      <a:accent4>
        <a:srgbClr val="909465"/>
      </a:accent4>
      <a:accent5>
        <a:srgbClr val="956B43"/>
      </a:accent5>
      <a:accent6>
        <a:srgbClr val="FEA022"/>
      </a:accent6>
      <a:hlink>
        <a:srgbClr val="E68200"/>
      </a:hlink>
      <a:folHlink>
        <a:srgbClr val="FFA94A"/>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Arial"/>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Arial"/>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tileRect/>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tileRect/>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tileRect/>
        </a:gradFill>
        <a:gradFill rotWithShape="1">
          <a:gsLst>
            <a:gs pos="0">
              <a:schemeClr val="phClr">
                <a:tint val="80000"/>
                <a:satMod val="300000"/>
              </a:schemeClr>
            </a:gs>
            <a:gs pos="100000">
              <a:schemeClr val="phClr">
                <a:shade val="30000"/>
                <a:satMod val="200000"/>
              </a:schemeClr>
            </a:gs>
          </a:gsLst>
          <a:path path="circle">
            <a:fillToRect l="50000" t="50000" r="50000" b="50000"/>
          </a:path>
          <a:tileRect/>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2160</TotalTime>
  <Words>151</Words>
  <Application>Microsoft Office PowerPoint</Application>
  <PresentationFormat>Aangepast</PresentationFormat>
  <Paragraphs>32</Paragraphs>
  <Slides>1</Slides>
  <Notes>0</Notes>
  <HiddenSlides>0</HiddenSlides>
  <MMClips>0</MMClips>
  <ScaleCrop>false</ScaleCrop>
  <HeadingPairs>
    <vt:vector size="6" baseType="variant">
      <vt:variant>
        <vt:lpstr>Gebruikte lettertypen</vt:lpstr>
      </vt:variant>
      <vt:variant>
        <vt:i4>2</vt:i4>
      </vt:variant>
      <vt:variant>
        <vt:lpstr>Thema</vt:lpstr>
      </vt:variant>
      <vt:variant>
        <vt:i4>1</vt:i4>
      </vt:variant>
      <vt:variant>
        <vt:lpstr>Diatitels</vt:lpstr>
      </vt:variant>
      <vt:variant>
        <vt:i4>1</vt:i4>
      </vt:variant>
    </vt:vector>
  </HeadingPairs>
  <TitlesOfParts>
    <vt:vector size="4" baseType="lpstr">
      <vt:lpstr>Calibri</vt:lpstr>
      <vt:lpstr>Arial</vt:lpstr>
      <vt:lpstr>Office Theme</vt:lpstr>
      <vt:lpstr>Anti-Doping &amp; Data Protection</vt:lpstr>
    </vt:vector>
  </TitlesOfParts>
  <Manager/>
  <Company>Graphicsland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template for a scientific poster</dc:title>
  <dc:subject>Example Of A Sample Research Poster</dc:subject>
  <dc:creator>Graphicsland/MakeSigns.com</dc:creator>
  <cp:keywords>scientific, research, template, custom, poster, presentation, symposium, printing, PowerPoint, create, design, example, sample, download</cp:keywords>
  <dc:description>Download our scientific poster templates at no cost to you and get one step closer to making a great research poster.</dc:description>
  <cp:lastModifiedBy>Computer</cp:lastModifiedBy>
  <cp:revision>112</cp:revision>
  <cp:lastPrinted>2018-01-25T12:40:46Z</cp:lastPrinted>
  <dcterms:modified xsi:type="dcterms:W3CDTF">2018-01-26T13:35:16Z</dcterms:modified>
  <cp:category>research posters template</cp:category>
</cp:coreProperties>
</file>