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1C-5BA6-482F-ACA1-19442854A30D}" type="datetimeFigureOut">
              <a:rPr lang="nl-NL" smtClean="0"/>
              <a:t>14-3-2017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1EF0-0714-485C-8428-43B1C0977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863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1C-5BA6-482F-ACA1-19442854A30D}" type="datetimeFigureOut">
              <a:rPr lang="nl-NL" smtClean="0"/>
              <a:t>14-3-2017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1EF0-0714-485C-8428-43B1C0977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25107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1C-5BA6-482F-ACA1-19442854A30D}" type="datetimeFigureOut">
              <a:rPr lang="nl-NL" smtClean="0"/>
              <a:t>14-3-2017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1EF0-0714-485C-8428-43B1C0977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6073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1C-5BA6-482F-ACA1-19442854A30D}" type="datetimeFigureOut">
              <a:rPr lang="nl-NL" smtClean="0"/>
              <a:t>14-3-2017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1EF0-0714-485C-8428-43B1C0977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474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1C-5BA6-482F-ACA1-19442854A30D}" type="datetimeFigureOut">
              <a:rPr lang="nl-NL" smtClean="0"/>
              <a:t>14-3-2017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1EF0-0714-485C-8428-43B1C0977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3492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1C-5BA6-482F-ACA1-19442854A30D}" type="datetimeFigureOut">
              <a:rPr lang="nl-NL" smtClean="0"/>
              <a:t>14-3-2017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1EF0-0714-485C-8428-43B1C0977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9666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1C-5BA6-482F-ACA1-19442854A30D}" type="datetimeFigureOut">
              <a:rPr lang="nl-NL" smtClean="0"/>
              <a:t>14-3-2017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1EF0-0714-485C-8428-43B1C0977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4289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1C-5BA6-482F-ACA1-19442854A30D}" type="datetimeFigureOut">
              <a:rPr lang="nl-NL" smtClean="0"/>
              <a:t>14-3-2017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1EF0-0714-485C-8428-43B1C0977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4049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1C-5BA6-482F-ACA1-19442854A30D}" type="datetimeFigureOut">
              <a:rPr lang="nl-NL" smtClean="0"/>
              <a:t>14-3-2017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1EF0-0714-485C-8428-43B1C0977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40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1C-5BA6-482F-ACA1-19442854A30D}" type="datetimeFigureOut">
              <a:rPr lang="nl-NL" smtClean="0"/>
              <a:t>14-3-2017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1EF0-0714-485C-8428-43B1C0977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8025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EB61C-5BA6-482F-ACA1-19442854A30D}" type="datetimeFigureOut">
              <a:rPr lang="nl-NL" smtClean="0"/>
              <a:t>14-3-2017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01EF0-0714-485C-8428-43B1C0977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9821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EB61C-5BA6-482F-ACA1-19442854A30D}" type="datetimeFigureOut">
              <a:rPr lang="nl-NL" smtClean="0"/>
              <a:t>14-3-2017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1EF0-0714-485C-8428-43B1C0977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691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General Data </a:t>
            </a:r>
            <a:r>
              <a:rPr lang="nl-NL" dirty="0" err="1"/>
              <a:t>Protection</a:t>
            </a:r>
            <a:r>
              <a:rPr lang="nl-NL" dirty="0"/>
              <a:t> </a:t>
            </a:r>
            <a:r>
              <a:rPr lang="nl-NL" dirty="0" err="1"/>
              <a:t>Regulation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DPD </a:t>
            </a:r>
            <a:r>
              <a:rPr lang="nl-NL" dirty="0" err="1"/>
              <a:t>grants</a:t>
            </a:r>
            <a:r>
              <a:rPr lang="nl-NL" dirty="0"/>
              <a:t> </a:t>
            </a:r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rights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data subjects</a:t>
            </a:r>
          </a:p>
          <a:p>
            <a:pPr lvl="1"/>
            <a:r>
              <a:rPr lang="nl-NL" dirty="0"/>
              <a:t>Access</a:t>
            </a:r>
          </a:p>
          <a:p>
            <a:pPr lvl="1"/>
            <a:r>
              <a:rPr lang="nl-NL" dirty="0" err="1"/>
              <a:t>Correction</a:t>
            </a:r>
            <a:endParaRPr lang="nl-NL" dirty="0"/>
          </a:p>
          <a:p>
            <a:pPr lvl="1"/>
            <a:r>
              <a:rPr lang="nl-NL" dirty="0" err="1"/>
              <a:t>Objection</a:t>
            </a:r>
            <a:endParaRPr lang="nl-NL" dirty="0"/>
          </a:p>
          <a:p>
            <a:r>
              <a:rPr lang="nl-NL" dirty="0"/>
              <a:t>GDPR </a:t>
            </a:r>
            <a:r>
              <a:rPr lang="nl-NL" dirty="0" err="1"/>
              <a:t>grants</a:t>
            </a:r>
            <a:r>
              <a:rPr lang="nl-NL" dirty="0"/>
              <a:t> more </a:t>
            </a:r>
            <a:r>
              <a:rPr lang="nl-NL" dirty="0" err="1"/>
              <a:t>rights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data subjects</a:t>
            </a:r>
          </a:p>
          <a:p>
            <a:pPr lvl="1"/>
            <a:r>
              <a:rPr lang="nl-NL" dirty="0"/>
              <a:t>Data </a:t>
            </a:r>
            <a:r>
              <a:rPr lang="nl-NL" dirty="0" err="1"/>
              <a:t>portability</a:t>
            </a:r>
            <a:endParaRPr lang="nl-NL" dirty="0"/>
          </a:p>
          <a:p>
            <a:pPr lvl="1"/>
            <a:r>
              <a:rPr lang="nl-NL" dirty="0"/>
              <a:t>Right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be</a:t>
            </a:r>
            <a:r>
              <a:rPr lang="nl-NL" dirty="0"/>
              <a:t> </a:t>
            </a:r>
            <a:r>
              <a:rPr lang="nl-NL" dirty="0" err="1"/>
              <a:t>forgotten</a:t>
            </a:r>
            <a:endParaRPr lang="nl-NL" dirty="0"/>
          </a:p>
          <a:p>
            <a:pPr lvl="1"/>
            <a:r>
              <a:rPr lang="nl-NL" dirty="0" err="1"/>
              <a:t>Resist</a:t>
            </a:r>
            <a:r>
              <a:rPr lang="nl-NL" dirty="0"/>
              <a:t> </a:t>
            </a:r>
            <a:r>
              <a:rPr lang="nl-NL" dirty="0" err="1"/>
              <a:t>pofiling</a:t>
            </a:r>
            <a:endParaRPr lang="nl-NL" dirty="0"/>
          </a:p>
          <a:p>
            <a:pPr lvl="1"/>
            <a:r>
              <a:rPr lang="nl-NL" dirty="0"/>
              <a:t>Reverse </a:t>
            </a:r>
            <a:r>
              <a:rPr lang="nl-NL" dirty="0" err="1"/>
              <a:t>burden</a:t>
            </a:r>
            <a:r>
              <a:rPr lang="nl-NL" dirty="0"/>
              <a:t> of </a:t>
            </a:r>
            <a:r>
              <a:rPr lang="nl-NL" dirty="0" err="1"/>
              <a:t>proof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consent</a:t>
            </a:r>
          </a:p>
          <a:p>
            <a:pPr lvl="1"/>
            <a:r>
              <a:rPr lang="nl-NL" dirty="0"/>
              <a:t>Special </a:t>
            </a:r>
            <a:r>
              <a:rPr lang="nl-NL" dirty="0" err="1"/>
              <a:t>rules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consent of minors</a:t>
            </a:r>
          </a:p>
        </p:txBody>
      </p:sp>
    </p:spTree>
    <p:extLst>
      <p:ext uri="{BB962C8B-B14F-4D97-AF65-F5344CB8AC3E}">
        <p14:creationId xmlns:p14="http://schemas.microsoft.com/office/powerpoint/2010/main" val="30387971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General Data </a:t>
            </a:r>
            <a:r>
              <a:rPr lang="nl-NL" dirty="0" err="1"/>
              <a:t>Protection</a:t>
            </a:r>
            <a:r>
              <a:rPr lang="nl-NL" dirty="0"/>
              <a:t> </a:t>
            </a:r>
            <a:r>
              <a:rPr lang="nl-NL" dirty="0" err="1"/>
              <a:t>Regulation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duties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data controllers in DPD</a:t>
            </a:r>
          </a:p>
          <a:p>
            <a:pPr lvl="1"/>
            <a:r>
              <a:rPr lang="nl-NL" dirty="0"/>
              <a:t>Data </a:t>
            </a:r>
            <a:r>
              <a:rPr lang="nl-NL" dirty="0" err="1"/>
              <a:t>minimalisation</a:t>
            </a:r>
            <a:endParaRPr lang="nl-NL" dirty="0"/>
          </a:p>
          <a:p>
            <a:pPr lvl="1"/>
            <a:r>
              <a:rPr lang="nl-NL" dirty="0"/>
              <a:t>Data </a:t>
            </a:r>
            <a:r>
              <a:rPr lang="nl-NL" dirty="0" err="1"/>
              <a:t>quality</a:t>
            </a:r>
            <a:endParaRPr lang="nl-NL" dirty="0"/>
          </a:p>
          <a:p>
            <a:pPr lvl="1"/>
            <a:r>
              <a:rPr lang="nl-NL" dirty="0" err="1"/>
              <a:t>Purpose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purpose</a:t>
            </a:r>
            <a:r>
              <a:rPr lang="nl-NL" dirty="0"/>
              <a:t> </a:t>
            </a:r>
            <a:r>
              <a:rPr lang="nl-NL" dirty="0" err="1"/>
              <a:t>limmitation</a:t>
            </a:r>
            <a:endParaRPr lang="nl-NL" dirty="0"/>
          </a:p>
          <a:p>
            <a:pPr lvl="1"/>
            <a:r>
              <a:rPr lang="nl-NL" dirty="0"/>
              <a:t>Technical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organisational</a:t>
            </a:r>
            <a:r>
              <a:rPr lang="nl-NL" dirty="0"/>
              <a:t> </a:t>
            </a:r>
            <a:r>
              <a:rPr lang="nl-NL" dirty="0" err="1"/>
              <a:t>safeguards</a:t>
            </a:r>
            <a:endParaRPr lang="nl-NL" dirty="0"/>
          </a:p>
          <a:p>
            <a:pPr lvl="1"/>
            <a:r>
              <a:rPr lang="nl-NL" dirty="0" err="1"/>
              <a:t>Transparancy</a:t>
            </a:r>
            <a:endParaRPr lang="nl-NL" dirty="0"/>
          </a:p>
          <a:p>
            <a:r>
              <a:rPr lang="nl-NL" dirty="0"/>
              <a:t>More </a:t>
            </a:r>
            <a:r>
              <a:rPr lang="nl-NL" dirty="0" err="1"/>
              <a:t>duties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data controllers in GDPR</a:t>
            </a:r>
          </a:p>
          <a:p>
            <a:pPr lvl="1"/>
            <a:r>
              <a:rPr lang="nl-NL" dirty="0"/>
              <a:t>Accountability</a:t>
            </a:r>
          </a:p>
          <a:p>
            <a:pPr lvl="1"/>
            <a:r>
              <a:rPr lang="nl-NL" dirty="0" err="1"/>
              <a:t>Documentation</a:t>
            </a:r>
            <a:endParaRPr lang="nl-NL" dirty="0"/>
          </a:p>
          <a:p>
            <a:pPr lvl="1"/>
            <a:r>
              <a:rPr lang="nl-NL" dirty="0"/>
              <a:t>Data </a:t>
            </a:r>
            <a:r>
              <a:rPr lang="nl-NL" dirty="0" err="1"/>
              <a:t>Protection</a:t>
            </a:r>
            <a:r>
              <a:rPr lang="nl-NL" dirty="0"/>
              <a:t> </a:t>
            </a:r>
            <a:r>
              <a:rPr lang="nl-NL" dirty="0" err="1"/>
              <a:t>Officer</a:t>
            </a:r>
            <a:endParaRPr lang="nl-NL" dirty="0"/>
          </a:p>
          <a:p>
            <a:pPr lvl="1"/>
            <a:r>
              <a:rPr lang="nl-NL" dirty="0"/>
              <a:t>Data </a:t>
            </a:r>
            <a:r>
              <a:rPr lang="nl-NL" dirty="0" err="1"/>
              <a:t>Protection</a:t>
            </a:r>
            <a:r>
              <a:rPr lang="nl-NL" dirty="0"/>
              <a:t> Impact </a:t>
            </a:r>
            <a:r>
              <a:rPr lang="nl-NL" dirty="0" err="1"/>
              <a:t>Assessement</a:t>
            </a:r>
            <a:endParaRPr lang="nl-NL" dirty="0"/>
          </a:p>
          <a:p>
            <a:pPr lvl="1"/>
            <a:r>
              <a:rPr lang="nl-NL" dirty="0"/>
              <a:t>Privacy </a:t>
            </a:r>
            <a:r>
              <a:rPr lang="nl-NL" dirty="0" err="1"/>
              <a:t>by</a:t>
            </a:r>
            <a:r>
              <a:rPr lang="nl-NL" dirty="0"/>
              <a:t> design/default</a:t>
            </a:r>
          </a:p>
        </p:txBody>
      </p:sp>
    </p:spTree>
    <p:extLst>
      <p:ext uri="{BB962C8B-B14F-4D97-AF65-F5344CB8AC3E}">
        <p14:creationId xmlns:p14="http://schemas.microsoft.com/office/powerpoint/2010/main" val="4246143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General Data </a:t>
            </a:r>
            <a:r>
              <a:rPr lang="nl-NL" dirty="0" err="1"/>
              <a:t>Protection</a:t>
            </a:r>
            <a:r>
              <a:rPr lang="nl-NL" dirty="0"/>
              <a:t> </a:t>
            </a:r>
            <a:r>
              <a:rPr lang="nl-NL" dirty="0" err="1"/>
              <a:t>Regulation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Some</a:t>
            </a:r>
            <a:r>
              <a:rPr lang="nl-NL" dirty="0"/>
              <a:t> </a:t>
            </a:r>
            <a:r>
              <a:rPr lang="nl-NL" dirty="0" err="1"/>
              <a:t>rules</a:t>
            </a:r>
            <a:r>
              <a:rPr lang="nl-NL" dirty="0"/>
              <a:t> on </a:t>
            </a:r>
            <a:r>
              <a:rPr lang="nl-NL" dirty="0" err="1"/>
              <a:t>enforcement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sanctions</a:t>
            </a:r>
            <a:r>
              <a:rPr lang="nl-NL" dirty="0"/>
              <a:t> in DPD</a:t>
            </a:r>
          </a:p>
          <a:p>
            <a:r>
              <a:rPr lang="nl-NL" dirty="0"/>
              <a:t>More </a:t>
            </a:r>
            <a:r>
              <a:rPr lang="nl-NL" dirty="0" err="1"/>
              <a:t>rules</a:t>
            </a:r>
            <a:r>
              <a:rPr lang="nl-NL" dirty="0"/>
              <a:t> </a:t>
            </a:r>
            <a:r>
              <a:rPr lang="nl-NL" dirty="0"/>
              <a:t>on </a:t>
            </a:r>
            <a:r>
              <a:rPr lang="nl-NL" dirty="0" err="1"/>
              <a:t>enforcement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sanctions</a:t>
            </a:r>
            <a:r>
              <a:rPr lang="nl-NL" dirty="0"/>
              <a:t> in GDPR</a:t>
            </a:r>
          </a:p>
          <a:p>
            <a:pPr lvl="1"/>
            <a:r>
              <a:rPr lang="nl-NL" dirty="0" err="1"/>
              <a:t>Regulation</a:t>
            </a:r>
            <a:r>
              <a:rPr lang="nl-NL" dirty="0"/>
              <a:t> </a:t>
            </a:r>
            <a:r>
              <a:rPr lang="nl-NL" dirty="0" err="1"/>
              <a:t>instead</a:t>
            </a:r>
            <a:r>
              <a:rPr lang="nl-NL" dirty="0"/>
              <a:t> of Directive</a:t>
            </a:r>
          </a:p>
          <a:p>
            <a:pPr lvl="1"/>
            <a:r>
              <a:rPr lang="nl-NL" dirty="0"/>
              <a:t>Cooperation </a:t>
            </a:r>
            <a:r>
              <a:rPr lang="nl-NL" dirty="0" err="1"/>
              <a:t>between</a:t>
            </a:r>
            <a:r>
              <a:rPr lang="nl-NL" dirty="0"/>
              <a:t> </a:t>
            </a:r>
            <a:r>
              <a:rPr lang="nl-NL" dirty="0" err="1"/>
              <a:t>DPAs</a:t>
            </a:r>
            <a:endParaRPr lang="nl-NL" dirty="0"/>
          </a:p>
          <a:p>
            <a:pPr lvl="1"/>
            <a:r>
              <a:rPr lang="nl-NL" dirty="0"/>
              <a:t>More power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Commission</a:t>
            </a:r>
            <a:endParaRPr lang="nl-NL" dirty="0"/>
          </a:p>
          <a:p>
            <a:pPr lvl="1"/>
            <a:r>
              <a:rPr lang="nl-NL" dirty="0"/>
              <a:t>More </a:t>
            </a:r>
            <a:r>
              <a:rPr lang="nl-NL" dirty="0" err="1"/>
              <a:t>tasks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powers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DPAs</a:t>
            </a:r>
            <a:endParaRPr lang="nl-NL" dirty="0"/>
          </a:p>
          <a:p>
            <a:pPr lvl="1"/>
            <a:r>
              <a:rPr lang="nl-NL" dirty="0"/>
              <a:t>More </a:t>
            </a:r>
            <a:r>
              <a:rPr lang="nl-NL" dirty="0" err="1"/>
              <a:t>possibilities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</a:t>
            </a:r>
            <a:r>
              <a:rPr lang="nl-NL" dirty="0" err="1"/>
              <a:t>liability</a:t>
            </a:r>
            <a:endParaRPr lang="nl-NL" dirty="0"/>
          </a:p>
          <a:p>
            <a:pPr lvl="1"/>
            <a:r>
              <a:rPr lang="nl-NL" dirty="0" err="1"/>
              <a:t>Higher</a:t>
            </a:r>
            <a:r>
              <a:rPr lang="nl-NL" dirty="0"/>
              <a:t> </a:t>
            </a:r>
            <a:r>
              <a:rPr lang="nl-NL" dirty="0" err="1"/>
              <a:t>fines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sanctions</a:t>
            </a:r>
            <a:r>
              <a:rPr lang="nl-NL" dirty="0"/>
              <a:t>, up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en-US" dirty="0"/>
              <a:t>20 000 000 EUR, or in the case of an undertaking, up to 4 % of the total worldwide annual turnover of the preceding financial year, whichever is higher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070440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166</Words>
  <Application>Microsoft Office PowerPoint</Application>
  <PresentationFormat>Breedbeeld</PresentationFormat>
  <Paragraphs>33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General Data Protection Regulation</vt:lpstr>
      <vt:lpstr>General Data Protection Regulation</vt:lpstr>
      <vt:lpstr>General Data Protection Regulation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Bart Van der Sloot</dc:creator>
  <cp:lastModifiedBy>Bart Van der Sloot</cp:lastModifiedBy>
  <cp:revision>4</cp:revision>
  <dcterms:created xsi:type="dcterms:W3CDTF">2017-03-14T11:18:15Z</dcterms:created>
  <dcterms:modified xsi:type="dcterms:W3CDTF">2017-03-14T11:22:47Z</dcterms:modified>
</cp:coreProperties>
</file>