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40" r:id="rId4"/>
  </p:sldMasterIdLst>
  <p:notesMasterIdLst>
    <p:notesMasterId r:id="rId15"/>
  </p:notesMasterIdLst>
  <p:handoutMasterIdLst>
    <p:handoutMasterId r:id="rId16"/>
  </p:handoutMasterIdLst>
  <p:sldIdLst>
    <p:sldId id="264" r:id="rId5"/>
    <p:sldId id="265" r:id="rId6"/>
    <p:sldId id="260" r:id="rId7"/>
    <p:sldId id="266" r:id="rId8"/>
    <p:sldId id="267" r:id="rId9"/>
    <p:sldId id="268" r:id="rId10"/>
    <p:sldId id="269" r:id="rId11"/>
    <p:sldId id="270" r:id="rId12"/>
    <p:sldId id="271" r:id="rId13"/>
    <p:sldId id="272" r:id="rId14"/>
  </p:sldIdLst>
  <p:sldSz cx="12192000" cy="6858000"/>
  <p:notesSz cx="6858000" cy="9144000"/>
  <p:defaultTextStyle>
    <a:defPPr rtl="0">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11" d="100"/>
          <a:sy n="111" d="100"/>
        </p:scale>
        <p:origin x="594" y="96"/>
      </p:cViewPr>
      <p:guideLst/>
    </p:cSldViewPr>
  </p:slid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88" d="100"/>
          <a:sy n="88" d="100"/>
        </p:scale>
        <p:origin x="3822"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diagrams/_rels/data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diagrams/_rels/drawing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diagrams/colors1.xml><?xml version="1.0" encoding="utf-8"?>
<dgm:colorsDef xmlns:dgm="http://schemas.openxmlformats.org/drawingml/2006/diagram" xmlns:a="http://schemas.openxmlformats.org/drawingml/2006/main" uniqueId="urn:microsoft.com/office/officeart/2018/5/colors/Iconchunking_neutralicon_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dgm:fillClrLst>
    <dgm:linClrLst meth="repeat">
      <a:schemeClr val="lt1">
        <a:alpha val="0"/>
      </a:schemeClr>
    </dgm:linClrLst>
    <dgm:effectClrLst/>
    <dgm:txLinClrLst/>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E0C64AD-A702-42D9-8C27-1A73F4995E3A}" type="doc">
      <dgm:prSet loTypeId="urn:microsoft.com/office/officeart/2018/5/layout/IconCircleLabelList" loCatId="icon" qsTypeId="urn:microsoft.com/office/officeart/2005/8/quickstyle/simple1" qsCatId="simple" csTypeId="urn:microsoft.com/office/officeart/2018/5/colors/Iconchunking_neutralicon_accent1_2" csCatId="accent1" phldr="1"/>
      <dgm:spPr/>
      <dgm:t>
        <a:bodyPr rtlCol="0"/>
        <a:lstStyle/>
        <a:p>
          <a:pPr rtl="0"/>
          <a:endParaRPr lang="en-US"/>
        </a:p>
      </dgm:t>
    </dgm:pt>
    <dgm:pt modelId="{08A4D3A2-CEEB-4E25-83B1-BA2A46CA8CDC}">
      <dgm:prSet/>
      <dgm:spPr/>
      <dgm:t>
        <a:bodyPr rtlCol="0"/>
        <a:lstStyle/>
        <a:p>
          <a:pPr rtl="0">
            <a:lnSpc>
              <a:spcPct val="100000"/>
            </a:lnSpc>
            <a:defRPr cap="all"/>
          </a:pPr>
          <a:r>
            <a:rPr lang="nl-NL" noProof="0" dirty="0" err="1"/>
            <a:t>Victimhood</a:t>
          </a:r>
          <a:endParaRPr lang="nl-NL" noProof="0" dirty="0"/>
        </a:p>
      </dgm:t>
    </dgm:pt>
    <dgm:pt modelId="{17ED7668-C7A2-411B-828D-708070FCAAC6}" type="parTrans" cxnId="{A6FB641B-0AF5-4ECD-BDDE-D85490EE8EF9}">
      <dgm:prSet/>
      <dgm:spPr/>
      <dgm:t>
        <a:bodyPr rtlCol="0"/>
        <a:lstStyle/>
        <a:p>
          <a:pPr rtl="0"/>
          <a:endParaRPr lang="nl-NL" noProof="0" dirty="0"/>
        </a:p>
      </dgm:t>
    </dgm:pt>
    <dgm:pt modelId="{9C7AE053-0AB0-457B-A930-61DA08D3F62C}" type="sibTrans" cxnId="{A6FB641B-0AF5-4ECD-BDDE-D85490EE8EF9}">
      <dgm:prSet/>
      <dgm:spPr/>
      <dgm:t>
        <a:bodyPr rtlCol="0"/>
        <a:lstStyle/>
        <a:p>
          <a:pPr rtl="0"/>
          <a:endParaRPr lang="nl-NL" noProof="0" dirty="0"/>
        </a:p>
      </dgm:t>
    </dgm:pt>
    <dgm:pt modelId="{1B33FB5C-F9BA-4278-8A24-45DFD21B3220}">
      <dgm:prSet/>
      <dgm:spPr/>
      <dgm:t>
        <a:bodyPr rtlCol="0"/>
        <a:lstStyle/>
        <a:p>
          <a:pPr rtl="0">
            <a:lnSpc>
              <a:spcPct val="100000"/>
            </a:lnSpc>
            <a:defRPr cap="all"/>
          </a:pPr>
          <a:r>
            <a:rPr lang="en-CA" noProof="0" dirty="0"/>
            <a:t>Territorial Competence</a:t>
          </a:r>
        </a:p>
      </dgm:t>
    </dgm:pt>
    <dgm:pt modelId="{787EC892-6682-48CB-884E-635396D44445}" type="parTrans" cxnId="{92BEB2E0-945D-4A01-BA22-6818F7C00303}">
      <dgm:prSet/>
      <dgm:spPr/>
      <dgm:t>
        <a:bodyPr rtlCol="0"/>
        <a:lstStyle/>
        <a:p>
          <a:pPr rtl="0"/>
          <a:endParaRPr lang="nl-NL" noProof="0" dirty="0"/>
        </a:p>
      </dgm:t>
    </dgm:pt>
    <dgm:pt modelId="{60A74963-9A97-419B-9B78-5CD81A79AF8F}" type="sibTrans" cxnId="{92BEB2E0-945D-4A01-BA22-6818F7C00303}">
      <dgm:prSet/>
      <dgm:spPr/>
      <dgm:t>
        <a:bodyPr rtlCol="0"/>
        <a:lstStyle/>
        <a:p>
          <a:pPr rtl="0"/>
          <a:endParaRPr lang="nl-NL" noProof="0" dirty="0"/>
        </a:p>
      </dgm:t>
    </dgm:pt>
    <dgm:pt modelId="{17D3A00E-1F7D-4191-9AEE-C43CFFF64414}">
      <dgm:prSet/>
      <dgm:spPr/>
      <dgm:t>
        <a:bodyPr rtlCol="0"/>
        <a:lstStyle/>
        <a:p>
          <a:pPr rtl="0">
            <a:lnSpc>
              <a:spcPct val="100000"/>
            </a:lnSpc>
            <a:defRPr cap="all"/>
          </a:pPr>
          <a:r>
            <a:rPr lang="nl-NL" noProof="0" dirty="0"/>
            <a:t>Assessment</a:t>
          </a:r>
        </a:p>
      </dgm:t>
    </dgm:pt>
    <dgm:pt modelId="{010BCCCA-CB37-419A-B6D2-4F1AC86F8DC9}" type="sibTrans" cxnId="{6F0B2606-4A67-4D1D-AFA4-BD3298A6CA57}">
      <dgm:prSet/>
      <dgm:spPr/>
      <dgm:t>
        <a:bodyPr rtlCol="0"/>
        <a:lstStyle/>
        <a:p>
          <a:pPr rtl="0"/>
          <a:endParaRPr lang="nl-NL" noProof="0" dirty="0"/>
        </a:p>
      </dgm:t>
    </dgm:pt>
    <dgm:pt modelId="{31069C98-277C-41E3-A9FC-F99C462FB40B}" type="parTrans" cxnId="{6F0B2606-4A67-4D1D-AFA4-BD3298A6CA57}">
      <dgm:prSet/>
      <dgm:spPr/>
      <dgm:t>
        <a:bodyPr rtlCol="0"/>
        <a:lstStyle/>
        <a:p>
          <a:pPr rtl="0"/>
          <a:endParaRPr lang="nl-NL" noProof="0" dirty="0"/>
        </a:p>
      </dgm:t>
    </dgm:pt>
    <dgm:pt modelId="{84CC74DF-A3E9-428E-99CB-C4C8FDB85C7B}" type="pres">
      <dgm:prSet presAssocID="{6E0C64AD-A702-42D9-8C27-1A73F4995E3A}" presName="root" presStyleCnt="0">
        <dgm:presLayoutVars>
          <dgm:dir/>
          <dgm:resizeHandles val="exact"/>
        </dgm:presLayoutVars>
      </dgm:prSet>
      <dgm:spPr/>
    </dgm:pt>
    <dgm:pt modelId="{10F9D520-2468-4F92-9FB5-0C3C7B80D0C7}" type="pres">
      <dgm:prSet presAssocID="{08A4D3A2-CEEB-4E25-83B1-BA2A46CA8CDC}" presName="compNode" presStyleCnt="0"/>
      <dgm:spPr/>
    </dgm:pt>
    <dgm:pt modelId="{CCA632C9-3557-4881-8320-4CC3B08F97B9}" type="pres">
      <dgm:prSet presAssocID="{08A4D3A2-CEEB-4E25-83B1-BA2A46CA8CDC}" presName="iconBgRect" presStyleLbl="bgShp" presStyleIdx="0" presStyleCnt="3"/>
      <dgm:spPr/>
    </dgm:pt>
    <dgm:pt modelId="{A42CA7D0-F69E-48C6-9DF0-6E5B3AE4CFFF}" type="pres">
      <dgm:prSet presAssocID="{08A4D3A2-CEEB-4E25-83B1-BA2A46CA8CDC}"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Medical"/>
        </a:ext>
      </dgm:extLst>
    </dgm:pt>
    <dgm:pt modelId="{EFECFA41-63C0-4C5B-8FA7-1F58B78C4721}" type="pres">
      <dgm:prSet presAssocID="{08A4D3A2-CEEB-4E25-83B1-BA2A46CA8CDC}" presName="spaceRect" presStyleCnt="0"/>
      <dgm:spPr/>
    </dgm:pt>
    <dgm:pt modelId="{2AF75701-CB1B-48CE-AFB4-BA116AC537BC}" type="pres">
      <dgm:prSet presAssocID="{08A4D3A2-CEEB-4E25-83B1-BA2A46CA8CDC}" presName="textRect" presStyleLbl="revTx" presStyleIdx="0" presStyleCnt="3">
        <dgm:presLayoutVars>
          <dgm:chMax val="1"/>
          <dgm:chPref val="1"/>
        </dgm:presLayoutVars>
      </dgm:prSet>
      <dgm:spPr/>
    </dgm:pt>
    <dgm:pt modelId="{E49201F0-13EB-4ED5-A727-98872C32D5F3}" type="pres">
      <dgm:prSet presAssocID="{9C7AE053-0AB0-457B-A930-61DA08D3F62C}" presName="sibTrans" presStyleCnt="0"/>
      <dgm:spPr/>
    </dgm:pt>
    <dgm:pt modelId="{FCACA5C1-0B53-4251-B311-0B34610EBB62}" type="pres">
      <dgm:prSet presAssocID="{17D3A00E-1F7D-4191-9AEE-C43CFFF64414}" presName="compNode" presStyleCnt="0"/>
      <dgm:spPr/>
    </dgm:pt>
    <dgm:pt modelId="{8FF1935C-6D71-4ED8-84A9-7BD0878A2214}" type="pres">
      <dgm:prSet presAssocID="{17D3A00E-1F7D-4191-9AEE-C43CFFF64414}" presName="iconBgRect" presStyleLbl="bgShp" presStyleIdx="1" presStyleCnt="3"/>
      <dgm:spPr/>
    </dgm:pt>
    <dgm:pt modelId="{246B43D7-FE04-4B7B-9B25-378E58D4256B}" type="pres">
      <dgm:prSet presAssocID="{17D3A00E-1F7D-4191-9AEE-C43CFFF64414}"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First aid kit"/>
        </a:ext>
      </dgm:extLst>
    </dgm:pt>
    <dgm:pt modelId="{93DCC901-48BA-4914-B7BE-F53B1680F025}" type="pres">
      <dgm:prSet presAssocID="{17D3A00E-1F7D-4191-9AEE-C43CFFF64414}" presName="spaceRect" presStyleCnt="0"/>
      <dgm:spPr/>
    </dgm:pt>
    <dgm:pt modelId="{BE6334F4-C5C9-4D51-AE07-B1421AC65735}" type="pres">
      <dgm:prSet presAssocID="{17D3A00E-1F7D-4191-9AEE-C43CFFF64414}" presName="textRect" presStyleLbl="revTx" presStyleIdx="1" presStyleCnt="3">
        <dgm:presLayoutVars>
          <dgm:chMax val="1"/>
          <dgm:chPref val="1"/>
        </dgm:presLayoutVars>
      </dgm:prSet>
      <dgm:spPr/>
    </dgm:pt>
    <dgm:pt modelId="{CDBBCDC1-A21C-4650-92F9-4AF449B429E8}" type="pres">
      <dgm:prSet presAssocID="{010BCCCA-CB37-419A-B6D2-4F1AC86F8DC9}" presName="sibTrans" presStyleCnt="0"/>
      <dgm:spPr/>
    </dgm:pt>
    <dgm:pt modelId="{9CE36B14-D910-4AA3-8C8F-4F2F304083E6}" type="pres">
      <dgm:prSet presAssocID="{1B33FB5C-F9BA-4278-8A24-45DFD21B3220}" presName="compNode" presStyleCnt="0"/>
      <dgm:spPr/>
    </dgm:pt>
    <dgm:pt modelId="{24E57220-B583-40A5-AA12-472355D13E7B}" type="pres">
      <dgm:prSet presAssocID="{1B33FB5C-F9BA-4278-8A24-45DFD21B3220}" presName="iconBgRect" presStyleLbl="bgShp" presStyleIdx="2" presStyleCnt="3"/>
      <dgm:spPr/>
    </dgm:pt>
    <dgm:pt modelId="{98921DC4-FFE1-45EA-BF88-1499985E9F26}" type="pres">
      <dgm:prSet presAssocID="{1B33FB5C-F9BA-4278-8A24-45DFD21B3220}"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a:noFill/>
        </a:ln>
      </dgm:spPr>
      <dgm:extLst>
        <a:ext uri="{E40237B7-FDA0-4F09-8148-C483321AD2D9}">
          <dgm14:cNvPr xmlns:dgm14="http://schemas.microsoft.com/office/drawing/2010/diagram" id="0" name="" descr="DNA"/>
        </a:ext>
      </dgm:extLst>
    </dgm:pt>
    <dgm:pt modelId="{033E2203-86E9-4A3E-B27D-47838D8B9054}" type="pres">
      <dgm:prSet presAssocID="{1B33FB5C-F9BA-4278-8A24-45DFD21B3220}" presName="spaceRect" presStyleCnt="0"/>
      <dgm:spPr/>
    </dgm:pt>
    <dgm:pt modelId="{AC00C54C-DBE5-4D90-AC5B-F114DBA42609}" type="pres">
      <dgm:prSet presAssocID="{1B33FB5C-F9BA-4278-8A24-45DFD21B3220}" presName="textRect" presStyleLbl="revTx" presStyleIdx="2" presStyleCnt="3">
        <dgm:presLayoutVars>
          <dgm:chMax val="1"/>
          <dgm:chPref val="1"/>
        </dgm:presLayoutVars>
      </dgm:prSet>
      <dgm:spPr/>
    </dgm:pt>
  </dgm:ptLst>
  <dgm:cxnLst>
    <dgm:cxn modelId="{6F0B2606-4A67-4D1D-AFA4-BD3298A6CA57}" srcId="{6E0C64AD-A702-42D9-8C27-1A73F4995E3A}" destId="{17D3A00E-1F7D-4191-9AEE-C43CFFF64414}" srcOrd="1" destOrd="0" parTransId="{31069C98-277C-41E3-A9FC-F99C462FB40B}" sibTransId="{010BCCCA-CB37-419A-B6D2-4F1AC86F8DC9}"/>
    <dgm:cxn modelId="{A6FB641B-0AF5-4ECD-BDDE-D85490EE8EF9}" srcId="{6E0C64AD-A702-42D9-8C27-1A73F4995E3A}" destId="{08A4D3A2-CEEB-4E25-83B1-BA2A46CA8CDC}" srcOrd="0" destOrd="0" parTransId="{17ED7668-C7A2-411B-828D-708070FCAAC6}" sibTransId="{9C7AE053-0AB0-457B-A930-61DA08D3F62C}"/>
    <dgm:cxn modelId="{5EA56C6B-0A4B-4E49-995A-5C684A2D7318}" type="presOf" srcId="{08A4D3A2-CEEB-4E25-83B1-BA2A46CA8CDC}" destId="{2AF75701-CB1B-48CE-AFB4-BA116AC537BC}" srcOrd="0" destOrd="0" presId="urn:microsoft.com/office/officeart/2018/5/layout/IconCircleLabelList"/>
    <dgm:cxn modelId="{2E075DA5-5F53-4C3F-9617-DF98BB7B7B09}" type="presOf" srcId="{1B33FB5C-F9BA-4278-8A24-45DFD21B3220}" destId="{AC00C54C-DBE5-4D90-AC5B-F114DBA42609}" srcOrd="0" destOrd="0" presId="urn:microsoft.com/office/officeart/2018/5/layout/IconCircleLabelList"/>
    <dgm:cxn modelId="{3324A3B7-1DEF-4A91-9EB1-19F859A35951}" type="presOf" srcId="{6E0C64AD-A702-42D9-8C27-1A73F4995E3A}" destId="{84CC74DF-A3E9-428E-99CB-C4C8FDB85C7B}" srcOrd="0" destOrd="0" presId="urn:microsoft.com/office/officeart/2018/5/layout/IconCircleLabelList"/>
    <dgm:cxn modelId="{92BEB2E0-945D-4A01-BA22-6818F7C00303}" srcId="{6E0C64AD-A702-42D9-8C27-1A73F4995E3A}" destId="{1B33FB5C-F9BA-4278-8A24-45DFD21B3220}" srcOrd="2" destOrd="0" parTransId="{787EC892-6682-48CB-884E-635396D44445}" sibTransId="{60A74963-9A97-419B-9B78-5CD81A79AF8F}"/>
    <dgm:cxn modelId="{EDAF9AF1-CC96-493D-B8F7-3B0D38E1020D}" type="presOf" srcId="{17D3A00E-1F7D-4191-9AEE-C43CFFF64414}" destId="{BE6334F4-C5C9-4D51-AE07-B1421AC65735}" srcOrd="0" destOrd="0" presId="urn:microsoft.com/office/officeart/2018/5/layout/IconCircleLabelList"/>
    <dgm:cxn modelId="{87CC4A0D-AF2C-4960-9E60-D5C103E4F128}" type="presParOf" srcId="{84CC74DF-A3E9-428E-99CB-C4C8FDB85C7B}" destId="{10F9D520-2468-4F92-9FB5-0C3C7B80D0C7}" srcOrd="0" destOrd="0" presId="urn:microsoft.com/office/officeart/2018/5/layout/IconCircleLabelList"/>
    <dgm:cxn modelId="{4FE8B040-9E40-48FE-A1EB-AD5A44EB820F}" type="presParOf" srcId="{10F9D520-2468-4F92-9FB5-0C3C7B80D0C7}" destId="{CCA632C9-3557-4881-8320-4CC3B08F97B9}" srcOrd="0" destOrd="0" presId="urn:microsoft.com/office/officeart/2018/5/layout/IconCircleLabelList"/>
    <dgm:cxn modelId="{9446D564-5A28-4E0A-B6FB-DAE158A2C8D0}" type="presParOf" srcId="{10F9D520-2468-4F92-9FB5-0C3C7B80D0C7}" destId="{A42CA7D0-F69E-48C6-9DF0-6E5B3AE4CFFF}" srcOrd="1" destOrd="0" presId="urn:microsoft.com/office/officeart/2018/5/layout/IconCircleLabelList"/>
    <dgm:cxn modelId="{43A717A6-2623-43B3-B2C3-1D11C68CFA1F}" type="presParOf" srcId="{10F9D520-2468-4F92-9FB5-0C3C7B80D0C7}" destId="{EFECFA41-63C0-4C5B-8FA7-1F58B78C4721}" srcOrd="2" destOrd="0" presId="urn:microsoft.com/office/officeart/2018/5/layout/IconCircleLabelList"/>
    <dgm:cxn modelId="{35468840-EC32-432A-9A41-0FA220350DF4}" type="presParOf" srcId="{10F9D520-2468-4F92-9FB5-0C3C7B80D0C7}" destId="{2AF75701-CB1B-48CE-AFB4-BA116AC537BC}" srcOrd="3" destOrd="0" presId="urn:microsoft.com/office/officeart/2018/5/layout/IconCircleLabelList"/>
    <dgm:cxn modelId="{19929F74-A493-45EC-9C6C-E5ADAE260C1E}" type="presParOf" srcId="{84CC74DF-A3E9-428E-99CB-C4C8FDB85C7B}" destId="{E49201F0-13EB-4ED5-A727-98872C32D5F3}" srcOrd="1" destOrd="0" presId="urn:microsoft.com/office/officeart/2018/5/layout/IconCircleLabelList"/>
    <dgm:cxn modelId="{ABDCE141-C31E-4A23-BE00-4240202561EC}" type="presParOf" srcId="{84CC74DF-A3E9-428E-99CB-C4C8FDB85C7B}" destId="{FCACA5C1-0B53-4251-B311-0B34610EBB62}" srcOrd="2" destOrd="0" presId="urn:microsoft.com/office/officeart/2018/5/layout/IconCircleLabelList"/>
    <dgm:cxn modelId="{9DD59746-BF8D-469B-9C86-3494D796F035}" type="presParOf" srcId="{FCACA5C1-0B53-4251-B311-0B34610EBB62}" destId="{8FF1935C-6D71-4ED8-84A9-7BD0878A2214}" srcOrd="0" destOrd="0" presId="urn:microsoft.com/office/officeart/2018/5/layout/IconCircleLabelList"/>
    <dgm:cxn modelId="{324C4915-A0FA-479E-B80E-F3611E791BF3}" type="presParOf" srcId="{FCACA5C1-0B53-4251-B311-0B34610EBB62}" destId="{246B43D7-FE04-4B7B-9B25-378E58D4256B}" srcOrd="1" destOrd="0" presId="urn:microsoft.com/office/officeart/2018/5/layout/IconCircleLabelList"/>
    <dgm:cxn modelId="{0E12A325-9B70-4706-A69A-474286E053FA}" type="presParOf" srcId="{FCACA5C1-0B53-4251-B311-0B34610EBB62}" destId="{93DCC901-48BA-4914-B7BE-F53B1680F025}" srcOrd="2" destOrd="0" presId="urn:microsoft.com/office/officeart/2018/5/layout/IconCircleLabelList"/>
    <dgm:cxn modelId="{943738F2-98AC-4260-BC58-E293A107F112}" type="presParOf" srcId="{FCACA5C1-0B53-4251-B311-0B34610EBB62}" destId="{BE6334F4-C5C9-4D51-AE07-B1421AC65735}" srcOrd="3" destOrd="0" presId="urn:microsoft.com/office/officeart/2018/5/layout/IconCircleLabelList"/>
    <dgm:cxn modelId="{993C64F8-B91F-4640-A079-B326D8580784}" type="presParOf" srcId="{84CC74DF-A3E9-428E-99CB-C4C8FDB85C7B}" destId="{CDBBCDC1-A21C-4650-92F9-4AF449B429E8}" srcOrd="3" destOrd="0" presId="urn:microsoft.com/office/officeart/2018/5/layout/IconCircleLabelList"/>
    <dgm:cxn modelId="{BA1EEE02-11A6-422D-BCBC-46E3147333B1}" type="presParOf" srcId="{84CC74DF-A3E9-428E-99CB-C4C8FDB85C7B}" destId="{9CE36B14-D910-4AA3-8C8F-4F2F304083E6}" srcOrd="4" destOrd="0" presId="urn:microsoft.com/office/officeart/2018/5/layout/IconCircleLabelList"/>
    <dgm:cxn modelId="{C2D90B3A-6526-4F93-8377-12DB36620C5A}" type="presParOf" srcId="{9CE36B14-D910-4AA3-8C8F-4F2F304083E6}" destId="{24E57220-B583-40A5-AA12-472355D13E7B}" srcOrd="0" destOrd="0" presId="urn:microsoft.com/office/officeart/2018/5/layout/IconCircleLabelList"/>
    <dgm:cxn modelId="{604EB832-B055-4AB9-B22F-07CCD97B3FC3}" type="presParOf" srcId="{9CE36B14-D910-4AA3-8C8F-4F2F304083E6}" destId="{98921DC4-FFE1-45EA-BF88-1499985E9F26}" srcOrd="1" destOrd="0" presId="urn:microsoft.com/office/officeart/2018/5/layout/IconCircleLabelList"/>
    <dgm:cxn modelId="{3CFF6985-2FE8-45AD-88F1-03E143863200}" type="presParOf" srcId="{9CE36B14-D910-4AA3-8C8F-4F2F304083E6}" destId="{033E2203-86E9-4A3E-B27D-47838D8B9054}" srcOrd="2" destOrd="0" presId="urn:microsoft.com/office/officeart/2018/5/layout/IconCircleLabelList"/>
    <dgm:cxn modelId="{CC0FB51F-A5B5-4ED9-B842-862EBF42C5AD}" type="presParOf" srcId="{9CE36B14-D910-4AA3-8C8F-4F2F304083E6}" destId="{AC00C54C-DBE5-4D90-AC5B-F114DBA42609}" srcOrd="3" destOrd="0" presId="urn:microsoft.com/office/officeart/2018/5/layout/IconCircle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A632C9-3557-4881-8320-4CC3B08F97B9}">
      <dsp:nvSpPr>
        <dsp:cNvPr id="0" name=""/>
        <dsp:cNvSpPr/>
      </dsp:nvSpPr>
      <dsp:spPr>
        <a:xfrm>
          <a:off x="450883" y="1261162"/>
          <a:ext cx="1406812" cy="1406812"/>
        </a:xfrm>
        <a:prstGeom prst="ellipse">
          <a:avLst/>
        </a:prstGeom>
        <a:solidFill>
          <a:schemeClr val="accent1">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42CA7D0-F69E-48C6-9DF0-6E5B3AE4CFFF}">
      <dsp:nvSpPr>
        <dsp:cNvPr id="0" name=""/>
        <dsp:cNvSpPr/>
      </dsp:nvSpPr>
      <dsp:spPr>
        <a:xfrm>
          <a:off x="750695" y="1560974"/>
          <a:ext cx="807187" cy="80718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AF75701-CB1B-48CE-AFB4-BA116AC537BC}">
      <dsp:nvSpPr>
        <dsp:cNvPr id="0" name=""/>
        <dsp:cNvSpPr/>
      </dsp:nvSpPr>
      <dsp:spPr>
        <a:xfrm>
          <a:off x="1164" y="3106162"/>
          <a:ext cx="2306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rtlCol="0" anchor="t" anchorCtr="0">
          <a:noAutofit/>
        </a:bodyPr>
        <a:lstStyle/>
        <a:p>
          <a:pPr marL="0" lvl="0" indent="0" algn="ctr" defTabSz="1022350" rtl="0">
            <a:lnSpc>
              <a:spcPct val="100000"/>
            </a:lnSpc>
            <a:spcBef>
              <a:spcPct val="0"/>
            </a:spcBef>
            <a:spcAft>
              <a:spcPct val="35000"/>
            </a:spcAft>
            <a:buNone/>
            <a:defRPr cap="all"/>
          </a:pPr>
          <a:r>
            <a:rPr lang="nl-NL" sz="2300" kern="1200" noProof="0" dirty="0" err="1"/>
            <a:t>Victimhood</a:t>
          </a:r>
          <a:endParaRPr lang="nl-NL" sz="2300" kern="1200" noProof="0" dirty="0"/>
        </a:p>
      </dsp:txBody>
      <dsp:txXfrm>
        <a:off x="1164" y="3106162"/>
        <a:ext cx="2306250" cy="720000"/>
      </dsp:txXfrm>
    </dsp:sp>
    <dsp:sp modelId="{8FF1935C-6D71-4ED8-84A9-7BD0878A2214}">
      <dsp:nvSpPr>
        <dsp:cNvPr id="0" name=""/>
        <dsp:cNvSpPr/>
      </dsp:nvSpPr>
      <dsp:spPr>
        <a:xfrm>
          <a:off x="3160727" y="1261162"/>
          <a:ext cx="1406812" cy="1406812"/>
        </a:xfrm>
        <a:prstGeom prst="ellipse">
          <a:avLst/>
        </a:prstGeom>
        <a:solidFill>
          <a:schemeClr val="accent1">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46B43D7-FE04-4B7B-9B25-378E58D4256B}">
      <dsp:nvSpPr>
        <dsp:cNvPr id="0" name=""/>
        <dsp:cNvSpPr/>
      </dsp:nvSpPr>
      <dsp:spPr>
        <a:xfrm>
          <a:off x="3460539" y="1560974"/>
          <a:ext cx="807187" cy="80718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E6334F4-C5C9-4D51-AE07-B1421AC65735}">
      <dsp:nvSpPr>
        <dsp:cNvPr id="0" name=""/>
        <dsp:cNvSpPr/>
      </dsp:nvSpPr>
      <dsp:spPr>
        <a:xfrm>
          <a:off x="2711008" y="3106162"/>
          <a:ext cx="2306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rtlCol="0" anchor="t" anchorCtr="0">
          <a:noAutofit/>
        </a:bodyPr>
        <a:lstStyle/>
        <a:p>
          <a:pPr marL="0" lvl="0" indent="0" algn="ctr" defTabSz="1022350" rtl="0">
            <a:lnSpc>
              <a:spcPct val="100000"/>
            </a:lnSpc>
            <a:spcBef>
              <a:spcPct val="0"/>
            </a:spcBef>
            <a:spcAft>
              <a:spcPct val="35000"/>
            </a:spcAft>
            <a:buNone/>
            <a:defRPr cap="all"/>
          </a:pPr>
          <a:r>
            <a:rPr lang="nl-NL" sz="2300" kern="1200" noProof="0" dirty="0"/>
            <a:t>Assessment</a:t>
          </a:r>
        </a:p>
      </dsp:txBody>
      <dsp:txXfrm>
        <a:off x="2711008" y="3106162"/>
        <a:ext cx="2306250" cy="720000"/>
      </dsp:txXfrm>
    </dsp:sp>
    <dsp:sp modelId="{24E57220-B583-40A5-AA12-472355D13E7B}">
      <dsp:nvSpPr>
        <dsp:cNvPr id="0" name=""/>
        <dsp:cNvSpPr/>
      </dsp:nvSpPr>
      <dsp:spPr>
        <a:xfrm>
          <a:off x="5870571" y="1261162"/>
          <a:ext cx="1406812" cy="1406812"/>
        </a:xfrm>
        <a:prstGeom prst="ellipse">
          <a:avLst/>
        </a:prstGeom>
        <a:solidFill>
          <a:schemeClr val="accent1">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8921DC4-FFE1-45EA-BF88-1499985E9F26}">
      <dsp:nvSpPr>
        <dsp:cNvPr id="0" name=""/>
        <dsp:cNvSpPr/>
      </dsp:nvSpPr>
      <dsp:spPr>
        <a:xfrm>
          <a:off x="6170383" y="1560974"/>
          <a:ext cx="807187" cy="80718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C00C54C-DBE5-4D90-AC5B-F114DBA42609}">
      <dsp:nvSpPr>
        <dsp:cNvPr id="0" name=""/>
        <dsp:cNvSpPr/>
      </dsp:nvSpPr>
      <dsp:spPr>
        <a:xfrm>
          <a:off x="5420852" y="3106162"/>
          <a:ext cx="2306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rtlCol="0" anchor="t" anchorCtr="0">
          <a:noAutofit/>
        </a:bodyPr>
        <a:lstStyle/>
        <a:p>
          <a:pPr marL="0" lvl="0" indent="0" algn="ctr" defTabSz="1022350" rtl="0">
            <a:lnSpc>
              <a:spcPct val="100000"/>
            </a:lnSpc>
            <a:spcBef>
              <a:spcPct val="0"/>
            </a:spcBef>
            <a:spcAft>
              <a:spcPct val="35000"/>
            </a:spcAft>
            <a:buNone/>
            <a:defRPr cap="all"/>
          </a:pPr>
          <a:r>
            <a:rPr lang="en-CA" sz="2300" kern="1200" noProof="0" dirty="0"/>
            <a:t>Territorial Competence</a:t>
          </a:r>
        </a:p>
      </dsp:txBody>
      <dsp:txXfrm>
        <a:off x="5420852" y="3106162"/>
        <a:ext cx="2306250" cy="720000"/>
      </dsp:txXfrm>
    </dsp:sp>
  </dsp:spTree>
</dsp:drawing>
</file>

<file path=ppt/diagrams/layout1.xml><?xml version="1.0" encoding="utf-8"?>
<dgm:layoutDef xmlns:dgm="http://schemas.openxmlformats.org/drawingml/2006/diagram" xmlns:a="http://schemas.openxmlformats.org/drawingml/2006/main" uniqueId="urn:microsoft.com/office/officeart/2018/5/layout/IconCircleLabelList">
  <dgm:title val="Pictogram Cirkel Bijschrift"/>
  <dgm:desc val="Gebruik dit om niet-sequentiële of gegroepeerde gegevenssegmenten weer te geven die vergezeld gaan van gerelateerde visuele elementen. Meest geschikt voor pictogrammen of kleine afbeeldingen met korte bijschriften."/>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a:extLst>
              <a:ext uri="{FF2B5EF4-FFF2-40B4-BE49-F238E27FC236}">
                <a16:creationId xmlns:a16="http://schemas.microsoft.com/office/drawing/2014/main" id="{FCD5339C-519D-4230-BF0C-1BF09A2FE2D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nl-NL" dirty="0"/>
          </a:p>
        </p:txBody>
      </p:sp>
      <p:sp>
        <p:nvSpPr>
          <p:cNvPr id="3" name="Tijdelijke aanduiding voor datum 2">
            <a:extLst>
              <a:ext uri="{FF2B5EF4-FFF2-40B4-BE49-F238E27FC236}">
                <a16:creationId xmlns:a16="http://schemas.microsoft.com/office/drawing/2014/main" id="{E3982FE9-1227-454F-8FBE-5D49EEFEFD5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3090326E-BA6F-40AC-B0A0-DA3876815F14}" type="datetime1">
              <a:rPr lang="nl-NL" smtClean="0"/>
              <a:t>7-3-2024</a:t>
            </a:fld>
            <a:endParaRPr lang="nl-NL" dirty="0"/>
          </a:p>
        </p:txBody>
      </p:sp>
      <p:sp>
        <p:nvSpPr>
          <p:cNvPr id="4" name="Tijdelijke aanduiding voor voettekst 3">
            <a:extLst>
              <a:ext uri="{FF2B5EF4-FFF2-40B4-BE49-F238E27FC236}">
                <a16:creationId xmlns:a16="http://schemas.microsoft.com/office/drawing/2014/main" id="{C2C515AC-387D-4DC2-8066-2F960E15110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nl-NL" dirty="0"/>
          </a:p>
        </p:txBody>
      </p:sp>
      <p:sp>
        <p:nvSpPr>
          <p:cNvPr id="5" name="Tijdelijke aanduiding voor dianummer 4">
            <a:extLst>
              <a:ext uri="{FF2B5EF4-FFF2-40B4-BE49-F238E27FC236}">
                <a16:creationId xmlns:a16="http://schemas.microsoft.com/office/drawing/2014/main" id="{BCA55534-4B86-498E-A9D9-C98A3290DCE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4D9C5148-8ED6-434E-BA59-EF48324382B2}" type="slidenum">
              <a:rPr lang="nl-NL" smtClean="0"/>
              <a:t>‹nr.›</a:t>
            </a:fld>
            <a:endParaRPr lang="nl-NL" dirty="0"/>
          </a:p>
        </p:txBody>
      </p:sp>
    </p:spTree>
    <p:extLst>
      <p:ext uri="{BB962C8B-B14F-4D97-AF65-F5344CB8AC3E}">
        <p14:creationId xmlns:p14="http://schemas.microsoft.com/office/powerpoint/2010/main" val="26389953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nl-NL" noProof="0" dirty="0"/>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265BC16-FEAC-49DB-808C-ED75FC1B00BC}" type="datetime1">
              <a:rPr lang="nl-NL" smtClean="0"/>
              <a:pPr/>
              <a:t>7-3-2024</a:t>
            </a:fld>
            <a:endParaRPr lang="nl-NL" dirty="0"/>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nl-NL" noProof="0" dirty="0"/>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nl-NL" noProof="0" dirty="0"/>
              <a:t>Klik om de tekststijlen van het model te bewerken</a:t>
            </a:r>
          </a:p>
          <a:p>
            <a:pPr lvl="1" rtl="0"/>
            <a:r>
              <a:rPr lang="nl-NL" noProof="0" dirty="0"/>
              <a:t>Tweede niveau</a:t>
            </a:r>
          </a:p>
          <a:p>
            <a:pPr lvl="2" rtl="0"/>
            <a:r>
              <a:rPr lang="nl-NL" noProof="0" dirty="0"/>
              <a:t>Derde niveau</a:t>
            </a:r>
          </a:p>
          <a:p>
            <a:pPr lvl="3" rtl="0"/>
            <a:r>
              <a:rPr lang="nl-NL" noProof="0" dirty="0"/>
              <a:t>Vierde niveau</a:t>
            </a:r>
          </a:p>
          <a:p>
            <a:pPr lvl="4" rtl="0"/>
            <a:r>
              <a:rPr lang="nl-NL" noProof="0" dirty="0"/>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nl-NL" noProof="0" dirty="0"/>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CED33291-C0D9-4415-AEC4-F67D377A5ADC}" type="slidenum">
              <a:rPr lang="nl-NL" noProof="0" smtClean="0"/>
              <a:t>‹nr.›</a:t>
            </a:fld>
            <a:endParaRPr lang="nl-NL" noProof="0" dirty="0"/>
          </a:p>
        </p:txBody>
      </p:sp>
    </p:spTree>
    <p:extLst>
      <p:ext uri="{BB962C8B-B14F-4D97-AF65-F5344CB8AC3E}">
        <p14:creationId xmlns:p14="http://schemas.microsoft.com/office/powerpoint/2010/main" val="4290305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rtlCol="0"/>
          <a:lstStyle/>
          <a:p>
            <a:pPr rtl="0"/>
            <a:endParaRPr lang="nl-NL" dirty="0"/>
          </a:p>
        </p:txBody>
      </p:sp>
      <p:sp>
        <p:nvSpPr>
          <p:cNvPr id="4" name="Tijdelijke aanduiding voor dianummer 3"/>
          <p:cNvSpPr>
            <a:spLocks noGrp="1"/>
          </p:cNvSpPr>
          <p:nvPr>
            <p:ph type="sldNum" sz="quarter" idx="10"/>
          </p:nvPr>
        </p:nvSpPr>
        <p:spPr/>
        <p:txBody>
          <a:bodyPr rtlCol="0"/>
          <a:lstStyle/>
          <a:p>
            <a:pPr rtl="0"/>
            <a:fld id="{CED33291-C0D9-4415-AEC4-F67D377A5ADC}" type="slidenum">
              <a:rPr lang="nl-NL" smtClean="0"/>
              <a:t>1</a:t>
            </a:fld>
            <a:endParaRPr lang="nl-NL" dirty="0"/>
          </a:p>
        </p:txBody>
      </p:sp>
    </p:spTree>
    <p:extLst>
      <p:ext uri="{BB962C8B-B14F-4D97-AF65-F5344CB8AC3E}">
        <p14:creationId xmlns:p14="http://schemas.microsoft.com/office/powerpoint/2010/main" val="16736582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rtlCol="0"/>
          <a:lstStyle/>
          <a:p>
            <a:pPr rtl="0"/>
            <a:endParaRPr lang="nl-NL" dirty="0"/>
          </a:p>
        </p:txBody>
      </p:sp>
      <p:sp>
        <p:nvSpPr>
          <p:cNvPr id="4" name="Tijdelijke aanduiding voor dianummer 3"/>
          <p:cNvSpPr>
            <a:spLocks noGrp="1"/>
          </p:cNvSpPr>
          <p:nvPr>
            <p:ph type="sldNum" sz="quarter" idx="10"/>
          </p:nvPr>
        </p:nvSpPr>
        <p:spPr/>
        <p:txBody>
          <a:bodyPr rtlCol="0"/>
          <a:lstStyle/>
          <a:p>
            <a:pPr rtl="0"/>
            <a:fld id="{CED33291-C0D9-4415-AEC4-F67D377A5ADC}" type="slidenum">
              <a:rPr lang="nl-NL" smtClean="0"/>
              <a:t>3</a:t>
            </a:fld>
            <a:endParaRPr lang="nl-NL" dirty="0"/>
          </a:p>
        </p:txBody>
      </p:sp>
    </p:spTree>
    <p:extLst>
      <p:ext uri="{BB962C8B-B14F-4D97-AF65-F5344CB8AC3E}">
        <p14:creationId xmlns:p14="http://schemas.microsoft.com/office/powerpoint/2010/main" val="30103048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sp>
        <p:nvSpPr>
          <p:cNvPr id="7" name="Rechthoek 6"/>
          <p:cNvSpPr/>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hthoek 7"/>
          <p:cNvSpPr/>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el 1"/>
          <p:cNvSpPr>
            <a:spLocks noGrp="1"/>
          </p:cNvSpPr>
          <p:nvPr>
            <p:ph type="ctrTitle"/>
          </p:nvPr>
        </p:nvSpPr>
        <p:spPr>
          <a:xfrm>
            <a:off x="1069848" y="1298448"/>
            <a:ext cx="7315200" cy="3255264"/>
          </a:xfrm>
        </p:spPr>
        <p:txBody>
          <a:bodyPr rtlCol="0" anchor="b">
            <a:normAutofit/>
          </a:bodyPr>
          <a:lstStyle>
            <a:lvl1pPr algn="l">
              <a:defRPr sz="5900" spc="-100" baseline="0">
                <a:solidFill>
                  <a:srgbClr val="FFFFFF"/>
                </a:solidFill>
              </a:defRPr>
            </a:lvl1pPr>
          </a:lstStyle>
          <a:p>
            <a:pPr rtl="0"/>
            <a:r>
              <a:rPr lang="nl-NL" noProof="0"/>
              <a:t>Klik om stijl te bewerken</a:t>
            </a:r>
            <a:endParaRPr lang="nl-NL" noProof="0" dirty="0"/>
          </a:p>
        </p:txBody>
      </p:sp>
      <p:sp>
        <p:nvSpPr>
          <p:cNvPr id="3" name="Subtitel 2"/>
          <p:cNvSpPr>
            <a:spLocks noGrp="1"/>
          </p:cNvSpPr>
          <p:nvPr>
            <p:ph type="subTitle" idx="1"/>
          </p:nvPr>
        </p:nvSpPr>
        <p:spPr>
          <a:xfrm>
            <a:off x="1100015" y="4670246"/>
            <a:ext cx="7315200" cy="914400"/>
          </a:xfrm>
        </p:spPr>
        <p:txBody>
          <a:bodyPr rtlCol="0"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pPr rtl="0"/>
            <a:r>
              <a:rPr lang="nl-NL" noProof="0"/>
              <a:t>Klikken om de ondertitelstijl van het model te bewerken</a:t>
            </a:r>
            <a:endParaRPr lang="nl-NL" noProof="0" dirty="0"/>
          </a:p>
        </p:txBody>
      </p:sp>
      <p:sp>
        <p:nvSpPr>
          <p:cNvPr id="4" name="Tijdelijke aanduiding voor datum 3"/>
          <p:cNvSpPr>
            <a:spLocks noGrp="1"/>
          </p:cNvSpPr>
          <p:nvPr>
            <p:ph type="dt" sz="half" idx="10"/>
          </p:nvPr>
        </p:nvSpPr>
        <p:spPr/>
        <p:txBody>
          <a:bodyPr rtlCol="0"/>
          <a:lstStyle/>
          <a:p>
            <a:pPr rtl="0"/>
            <a:fld id="{24DBA372-D3E6-45EB-BBB2-9810B65EC682}" type="datetime1">
              <a:rPr lang="nl-NL" noProof="0" smtClean="0"/>
              <a:t>7-3-2024</a:t>
            </a:fld>
            <a:endParaRPr lang="nl-NL" noProof="0" dirty="0"/>
          </a:p>
        </p:txBody>
      </p:sp>
      <p:sp>
        <p:nvSpPr>
          <p:cNvPr id="5" name="Tijdelijke aanduiding voor voettekst 4"/>
          <p:cNvSpPr>
            <a:spLocks noGrp="1"/>
          </p:cNvSpPr>
          <p:nvPr>
            <p:ph type="ftr" sz="quarter" idx="11"/>
          </p:nvPr>
        </p:nvSpPr>
        <p:spPr/>
        <p:txBody>
          <a:bodyPr rtlCol="0"/>
          <a:lstStyle/>
          <a:p>
            <a:pPr rtl="0"/>
            <a:endParaRPr lang="nl-NL" noProof="0" dirty="0"/>
          </a:p>
        </p:txBody>
      </p:sp>
      <p:sp>
        <p:nvSpPr>
          <p:cNvPr id="6" name="Tijdelijke aanduiding voor dianummer 5"/>
          <p:cNvSpPr>
            <a:spLocks noGrp="1"/>
          </p:cNvSpPr>
          <p:nvPr>
            <p:ph type="sldNum" sz="quarter" idx="12"/>
          </p:nvPr>
        </p:nvSpPr>
        <p:spPr/>
        <p:txBody>
          <a:bodyPr rtlCol="0"/>
          <a:lstStyle/>
          <a:p>
            <a:pPr rtl="0"/>
            <a:fld id="{4FAB73BC-B049-4115-A692-8D63A059BFB8}" type="slidenum">
              <a:rPr lang="nl-NL" noProof="0" smtClean="0"/>
              <a:pPr rtl="0"/>
              <a:t>‹nr.›</a:t>
            </a:fld>
            <a:endParaRPr lang="nl-NL" noProof="0"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rtlCol="0"/>
          <a:lstStyle/>
          <a:p>
            <a:pPr rtl="0"/>
            <a:r>
              <a:rPr lang="nl-NL" noProof="0"/>
              <a:t>Klik om stijl te bewerken</a:t>
            </a:r>
            <a:endParaRPr lang="nl-NL" noProof="0" dirty="0"/>
          </a:p>
        </p:txBody>
      </p:sp>
      <p:sp>
        <p:nvSpPr>
          <p:cNvPr id="3" name="Tijdelijke aanduiding voor verticale tekst 2"/>
          <p:cNvSpPr>
            <a:spLocks noGrp="1"/>
          </p:cNvSpPr>
          <p:nvPr>
            <p:ph type="body" orient="vert" idx="1"/>
          </p:nvPr>
        </p:nvSpPr>
        <p:spPr/>
        <p:txBody>
          <a:bodyPr vert="eaVert" rtlCol="0" anchor="t"/>
          <a:lstStyle/>
          <a:p>
            <a:pPr lvl="0" rtl="0"/>
            <a:r>
              <a:rPr lang="nl-NL" noProof="0"/>
              <a:t>Klikken om de tekststijl van het model te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endParaRPr lang="nl-NL" noProof="0" dirty="0"/>
          </a:p>
        </p:txBody>
      </p:sp>
      <p:sp>
        <p:nvSpPr>
          <p:cNvPr id="7" name="Tijdelijke aanduiding voor datum 6"/>
          <p:cNvSpPr>
            <a:spLocks noGrp="1"/>
          </p:cNvSpPr>
          <p:nvPr>
            <p:ph type="dt" sz="half" idx="10"/>
          </p:nvPr>
        </p:nvSpPr>
        <p:spPr/>
        <p:txBody>
          <a:bodyPr rtlCol="0"/>
          <a:lstStyle/>
          <a:p>
            <a:pPr rtl="0"/>
            <a:fld id="{2C16BCCC-06E7-4EE0-B863-C000B524CCEC}" type="datetime1">
              <a:rPr lang="nl-NL" noProof="0" smtClean="0"/>
              <a:t>7-3-2024</a:t>
            </a:fld>
            <a:endParaRPr lang="nl-NL" noProof="0" dirty="0"/>
          </a:p>
        </p:txBody>
      </p:sp>
      <p:sp>
        <p:nvSpPr>
          <p:cNvPr id="8" name="Tijdelijke aanduiding voor voettekst 7"/>
          <p:cNvSpPr>
            <a:spLocks noGrp="1"/>
          </p:cNvSpPr>
          <p:nvPr>
            <p:ph type="ftr" sz="quarter" idx="11"/>
          </p:nvPr>
        </p:nvSpPr>
        <p:spPr/>
        <p:txBody>
          <a:bodyPr rtlCol="0"/>
          <a:lstStyle/>
          <a:p>
            <a:pPr rtl="0"/>
            <a:endParaRPr lang="nl-NL" noProof="0" dirty="0"/>
          </a:p>
        </p:txBody>
      </p:sp>
      <p:sp>
        <p:nvSpPr>
          <p:cNvPr id="9" name="Tijdelijke aanduiding voor dianummer 8"/>
          <p:cNvSpPr>
            <a:spLocks noGrp="1"/>
          </p:cNvSpPr>
          <p:nvPr>
            <p:ph type="sldNum" sz="quarter" idx="12"/>
          </p:nvPr>
        </p:nvSpPr>
        <p:spPr/>
        <p:txBody>
          <a:bodyPr rtlCol="0"/>
          <a:lstStyle/>
          <a:p>
            <a:pPr rtl="0"/>
            <a:fld id="{4FAB73BC-B049-4115-A692-8D63A059BFB8}" type="slidenum">
              <a:rPr lang="nl-NL" noProof="0" smtClean="0"/>
              <a:pPr rtl="0"/>
              <a:t>‹nr.›</a:t>
            </a:fld>
            <a:endParaRPr lang="nl-NL" noProof="0"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381000" y="990600"/>
            <a:ext cx="2819400" cy="4953000"/>
          </a:xfrm>
        </p:spPr>
        <p:txBody>
          <a:bodyPr vert="eaVert" rtlCol="0"/>
          <a:lstStyle/>
          <a:p>
            <a:pPr rtl="0"/>
            <a:r>
              <a:rPr lang="nl-NL" noProof="0"/>
              <a:t>Klik om stijl te bewerken</a:t>
            </a:r>
            <a:endParaRPr lang="nl-NL" noProof="0" dirty="0"/>
          </a:p>
        </p:txBody>
      </p:sp>
      <p:sp>
        <p:nvSpPr>
          <p:cNvPr id="3" name="Tijdelijke aanduiding voor verticale tekst 2"/>
          <p:cNvSpPr>
            <a:spLocks noGrp="1"/>
          </p:cNvSpPr>
          <p:nvPr>
            <p:ph type="body" orient="vert" idx="1"/>
          </p:nvPr>
        </p:nvSpPr>
        <p:spPr>
          <a:xfrm>
            <a:off x="3867912" y="868680"/>
            <a:ext cx="7315200" cy="5120640"/>
          </a:xfrm>
        </p:spPr>
        <p:txBody>
          <a:bodyPr vert="eaVert" rtlCol="0" anchor="t"/>
          <a:lstStyle/>
          <a:p>
            <a:pPr lvl="0" rtl="0"/>
            <a:r>
              <a:rPr lang="nl-NL" noProof="0"/>
              <a:t>Klikken om de tekststijl van het model te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endParaRPr lang="nl-NL" noProof="0" dirty="0"/>
          </a:p>
        </p:txBody>
      </p:sp>
      <p:sp>
        <p:nvSpPr>
          <p:cNvPr id="7" name="Tijdelijke aanduiding voor datum 6"/>
          <p:cNvSpPr>
            <a:spLocks noGrp="1"/>
          </p:cNvSpPr>
          <p:nvPr>
            <p:ph type="dt" sz="half" idx="10"/>
          </p:nvPr>
        </p:nvSpPr>
        <p:spPr/>
        <p:txBody>
          <a:bodyPr rtlCol="0"/>
          <a:lstStyle/>
          <a:p>
            <a:pPr rtl="0"/>
            <a:fld id="{CCDF3F43-4E54-4297-822D-A57F048DD3EA}" type="datetime1">
              <a:rPr lang="nl-NL" noProof="0" smtClean="0"/>
              <a:t>7-3-2024</a:t>
            </a:fld>
            <a:endParaRPr lang="nl-NL" noProof="0" dirty="0"/>
          </a:p>
        </p:txBody>
      </p:sp>
      <p:sp>
        <p:nvSpPr>
          <p:cNvPr id="8" name="Tijdelijke aanduiding voor voettekst 7"/>
          <p:cNvSpPr>
            <a:spLocks noGrp="1"/>
          </p:cNvSpPr>
          <p:nvPr>
            <p:ph type="ftr" sz="quarter" idx="11"/>
          </p:nvPr>
        </p:nvSpPr>
        <p:spPr/>
        <p:txBody>
          <a:bodyPr rtlCol="0"/>
          <a:lstStyle/>
          <a:p>
            <a:pPr rtl="0"/>
            <a:endParaRPr lang="nl-NL" noProof="0" dirty="0"/>
          </a:p>
        </p:txBody>
      </p:sp>
      <p:sp>
        <p:nvSpPr>
          <p:cNvPr id="9" name="Tijdelijke aanduiding voor dianummer 8"/>
          <p:cNvSpPr>
            <a:spLocks noGrp="1"/>
          </p:cNvSpPr>
          <p:nvPr>
            <p:ph type="sldNum" sz="quarter" idx="12"/>
          </p:nvPr>
        </p:nvSpPr>
        <p:spPr/>
        <p:txBody>
          <a:bodyPr rtlCol="0"/>
          <a:lstStyle/>
          <a:p>
            <a:pPr rtl="0"/>
            <a:fld id="{4FAB73BC-B049-4115-A692-8D63A059BFB8}" type="slidenum">
              <a:rPr lang="nl-NL" noProof="0" smtClean="0"/>
              <a:pPr rtl="0"/>
              <a:t>‹nr.›</a:t>
            </a:fld>
            <a:endParaRPr lang="nl-NL" noProof="0"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inhoud">
    <p:spTree>
      <p:nvGrpSpPr>
        <p:cNvPr id="1" name=""/>
        <p:cNvGrpSpPr/>
        <p:nvPr/>
      </p:nvGrpSpPr>
      <p:grpSpPr>
        <a:xfrm>
          <a:off x="0" y="0"/>
          <a:ext cx="0" cy="0"/>
          <a:chOff x="0" y="0"/>
          <a:chExt cx="0" cy="0"/>
        </a:xfrm>
      </p:grpSpPr>
      <p:sp>
        <p:nvSpPr>
          <p:cNvPr id="2" name="Titel 1"/>
          <p:cNvSpPr>
            <a:spLocks noGrp="1"/>
          </p:cNvSpPr>
          <p:nvPr>
            <p:ph type="title"/>
          </p:nvPr>
        </p:nvSpPr>
        <p:spPr/>
        <p:txBody>
          <a:bodyPr rtlCol="0"/>
          <a:lstStyle/>
          <a:p>
            <a:pPr rtl="0"/>
            <a:r>
              <a:rPr lang="nl-NL" noProof="0"/>
              <a:t>Klik om stijl te bewerken</a:t>
            </a:r>
            <a:endParaRPr lang="nl-NL" noProof="0" dirty="0"/>
          </a:p>
        </p:txBody>
      </p:sp>
      <p:sp>
        <p:nvSpPr>
          <p:cNvPr id="3" name="Tijdelijke aanduiding voor inhoud 2"/>
          <p:cNvSpPr>
            <a:spLocks noGrp="1"/>
          </p:cNvSpPr>
          <p:nvPr>
            <p:ph idx="1"/>
          </p:nvPr>
        </p:nvSpPr>
        <p:spPr/>
        <p:txBody>
          <a:bodyPr rtlCol="0"/>
          <a:lstStyle/>
          <a:p>
            <a:pPr lvl="0" rtl="0"/>
            <a:r>
              <a:rPr lang="nl-NL" noProof="0"/>
              <a:t>Klikken om de tekststijl van het model te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endParaRPr lang="nl-NL" noProof="0" dirty="0"/>
          </a:p>
        </p:txBody>
      </p:sp>
      <p:sp>
        <p:nvSpPr>
          <p:cNvPr id="4" name="Tijdelijke aanduiding voor datum 3"/>
          <p:cNvSpPr>
            <a:spLocks noGrp="1"/>
          </p:cNvSpPr>
          <p:nvPr>
            <p:ph type="dt" sz="half" idx="10"/>
          </p:nvPr>
        </p:nvSpPr>
        <p:spPr/>
        <p:txBody>
          <a:bodyPr rtlCol="0"/>
          <a:lstStyle/>
          <a:p>
            <a:pPr rtl="0"/>
            <a:fld id="{7ED5485C-C774-47E3-9E56-035CF9D9080D}" type="datetime1">
              <a:rPr lang="nl-NL" noProof="0" smtClean="0"/>
              <a:t>7-3-2024</a:t>
            </a:fld>
            <a:endParaRPr lang="nl-NL" noProof="0" dirty="0"/>
          </a:p>
        </p:txBody>
      </p:sp>
      <p:sp>
        <p:nvSpPr>
          <p:cNvPr id="5" name="Tijdelijke aanduiding voor voettekst 4"/>
          <p:cNvSpPr>
            <a:spLocks noGrp="1"/>
          </p:cNvSpPr>
          <p:nvPr>
            <p:ph type="ftr" sz="quarter" idx="11"/>
          </p:nvPr>
        </p:nvSpPr>
        <p:spPr/>
        <p:txBody>
          <a:bodyPr rtlCol="0"/>
          <a:lstStyle/>
          <a:p>
            <a:pPr rtl="0"/>
            <a:endParaRPr lang="nl-NL" noProof="0" dirty="0"/>
          </a:p>
        </p:txBody>
      </p:sp>
      <p:sp>
        <p:nvSpPr>
          <p:cNvPr id="6" name="Tijdelijke aanduiding voor dianummer 5"/>
          <p:cNvSpPr>
            <a:spLocks noGrp="1"/>
          </p:cNvSpPr>
          <p:nvPr>
            <p:ph type="sldNum" sz="quarter" idx="12"/>
          </p:nvPr>
        </p:nvSpPr>
        <p:spPr/>
        <p:txBody>
          <a:bodyPr rtlCol="0"/>
          <a:lstStyle/>
          <a:p>
            <a:pPr rtl="0"/>
            <a:fld id="{4FAB73BC-B049-4115-A692-8D63A059BFB8}" type="slidenum">
              <a:rPr lang="nl-NL" noProof="0" smtClean="0"/>
              <a:pPr rtl="0"/>
              <a:t>‹nr.›</a:t>
            </a:fld>
            <a:endParaRPr lang="nl-NL" noProof="0"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3867912" y="1298448"/>
            <a:ext cx="7315200" cy="3255264"/>
          </a:xfrm>
        </p:spPr>
        <p:txBody>
          <a:bodyPr rtlCol="0" anchor="b">
            <a:normAutofit/>
          </a:bodyPr>
          <a:lstStyle>
            <a:lvl1pPr>
              <a:defRPr sz="5900" b="0" spc="-100" baseline="0">
                <a:solidFill>
                  <a:schemeClr val="tx1">
                    <a:lumMod val="65000"/>
                    <a:lumOff val="35000"/>
                  </a:schemeClr>
                </a:solidFill>
              </a:defRPr>
            </a:lvl1pPr>
          </a:lstStyle>
          <a:p>
            <a:pPr rtl="0"/>
            <a:r>
              <a:rPr lang="nl-NL" noProof="0"/>
              <a:t>Klik om stijl te bewerken</a:t>
            </a:r>
            <a:endParaRPr lang="nl-NL" noProof="0" dirty="0"/>
          </a:p>
        </p:txBody>
      </p:sp>
      <p:sp>
        <p:nvSpPr>
          <p:cNvPr id="3" name="Tijdelijke aanduiding voor tekst 2"/>
          <p:cNvSpPr>
            <a:spLocks noGrp="1"/>
          </p:cNvSpPr>
          <p:nvPr>
            <p:ph type="body" idx="1"/>
          </p:nvPr>
        </p:nvSpPr>
        <p:spPr>
          <a:xfrm>
            <a:off x="3886200" y="4672584"/>
            <a:ext cx="7315200" cy="914400"/>
          </a:xfrm>
        </p:spPr>
        <p:txBody>
          <a:bodyPr rtlCol="0"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nl-NL" noProof="0"/>
              <a:t>Klikken om de tekststijl van het model te bewerken</a:t>
            </a:r>
          </a:p>
        </p:txBody>
      </p:sp>
      <p:sp>
        <p:nvSpPr>
          <p:cNvPr id="4" name="Tijdelijke aanduiding voor datum 3"/>
          <p:cNvSpPr>
            <a:spLocks noGrp="1"/>
          </p:cNvSpPr>
          <p:nvPr>
            <p:ph type="dt" sz="half" idx="10"/>
          </p:nvPr>
        </p:nvSpPr>
        <p:spPr/>
        <p:txBody>
          <a:bodyPr rtlCol="0"/>
          <a:lstStyle/>
          <a:p>
            <a:pPr rtl="0"/>
            <a:fld id="{CABD59C8-5BE5-490B-B988-E7340FFAB6C0}" type="datetime1">
              <a:rPr lang="nl-NL" noProof="0" smtClean="0"/>
              <a:t>7-3-2024</a:t>
            </a:fld>
            <a:endParaRPr lang="nl-NL" noProof="0" dirty="0"/>
          </a:p>
        </p:txBody>
      </p:sp>
      <p:sp>
        <p:nvSpPr>
          <p:cNvPr id="5" name="Tijdelijke aanduiding voor voettekst 4"/>
          <p:cNvSpPr>
            <a:spLocks noGrp="1"/>
          </p:cNvSpPr>
          <p:nvPr>
            <p:ph type="ftr" sz="quarter" idx="11"/>
          </p:nvPr>
        </p:nvSpPr>
        <p:spPr/>
        <p:txBody>
          <a:bodyPr rtlCol="0"/>
          <a:lstStyle/>
          <a:p>
            <a:pPr rtl="0"/>
            <a:endParaRPr lang="nl-NL" noProof="0" dirty="0"/>
          </a:p>
        </p:txBody>
      </p:sp>
      <p:sp>
        <p:nvSpPr>
          <p:cNvPr id="6" name="Tijdelijke aanduiding voor dianummer 5"/>
          <p:cNvSpPr>
            <a:spLocks noGrp="1"/>
          </p:cNvSpPr>
          <p:nvPr>
            <p:ph type="sldNum" sz="quarter" idx="12"/>
          </p:nvPr>
        </p:nvSpPr>
        <p:spPr/>
        <p:txBody>
          <a:bodyPr rtlCol="0"/>
          <a:lstStyle/>
          <a:p>
            <a:pPr rtl="0"/>
            <a:fld id="{4FAB73BC-B049-4115-A692-8D63A059BFB8}" type="slidenum">
              <a:rPr lang="nl-NL" noProof="0" smtClean="0"/>
              <a:pPr rtl="0"/>
              <a:t>‹nr.›</a:t>
            </a:fld>
            <a:endParaRPr lang="nl-NL" noProof="0"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rtlCol="0"/>
          <a:lstStyle/>
          <a:p>
            <a:pPr rtl="0"/>
            <a:r>
              <a:rPr lang="nl-NL" noProof="0"/>
              <a:t>Klik om stijl te bewerken</a:t>
            </a:r>
            <a:endParaRPr lang="nl-NL" noProof="0" dirty="0"/>
          </a:p>
        </p:txBody>
      </p:sp>
      <p:sp>
        <p:nvSpPr>
          <p:cNvPr id="3" name="Tijdelijke aanduiding voor inhoud 2"/>
          <p:cNvSpPr>
            <a:spLocks noGrp="1"/>
          </p:cNvSpPr>
          <p:nvPr>
            <p:ph sz="half" idx="1"/>
          </p:nvPr>
        </p:nvSpPr>
        <p:spPr>
          <a:xfrm>
            <a:off x="3867912" y="868680"/>
            <a:ext cx="3474720" cy="5120640"/>
          </a:xfrm>
        </p:spPr>
        <p:txBody>
          <a:bodyPr rtlCol="0"/>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rtl="0"/>
            <a:r>
              <a:rPr lang="nl-NL" noProof="0"/>
              <a:t>Klikken om de tekststijl van het model te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endParaRPr lang="nl-NL" noProof="0" dirty="0"/>
          </a:p>
        </p:txBody>
      </p:sp>
      <p:sp>
        <p:nvSpPr>
          <p:cNvPr id="4" name="Tijdelijke aanduiding voor inhoud 3"/>
          <p:cNvSpPr>
            <a:spLocks noGrp="1"/>
          </p:cNvSpPr>
          <p:nvPr>
            <p:ph sz="half" idx="2"/>
          </p:nvPr>
        </p:nvSpPr>
        <p:spPr>
          <a:xfrm>
            <a:off x="7818120" y="868680"/>
            <a:ext cx="3474720" cy="5120640"/>
          </a:xfrm>
        </p:spPr>
        <p:txBody>
          <a:bodyPr rtlCol="0"/>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rtl="0"/>
            <a:r>
              <a:rPr lang="nl-NL" noProof="0"/>
              <a:t>Klikken om de tekststijl van het model te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endParaRPr lang="nl-NL" noProof="0" dirty="0"/>
          </a:p>
        </p:txBody>
      </p:sp>
      <p:sp>
        <p:nvSpPr>
          <p:cNvPr id="8" name="Tijdelijke aanduiding voor datum 7"/>
          <p:cNvSpPr>
            <a:spLocks noGrp="1"/>
          </p:cNvSpPr>
          <p:nvPr>
            <p:ph type="dt" sz="half" idx="10"/>
          </p:nvPr>
        </p:nvSpPr>
        <p:spPr/>
        <p:txBody>
          <a:bodyPr rtlCol="0"/>
          <a:lstStyle/>
          <a:p>
            <a:pPr rtl="0"/>
            <a:fld id="{E3C1D4E7-F3A4-40C1-96DA-8157E856CECD}" type="datetime1">
              <a:rPr lang="nl-NL" noProof="0" smtClean="0"/>
              <a:t>7-3-2024</a:t>
            </a:fld>
            <a:endParaRPr lang="nl-NL" noProof="0" dirty="0"/>
          </a:p>
        </p:txBody>
      </p:sp>
      <p:sp>
        <p:nvSpPr>
          <p:cNvPr id="9" name="Tijdelijke aanduiding voor voettekst 8"/>
          <p:cNvSpPr>
            <a:spLocks noGrp="1"/>
          </p:cNvSpPr>
          <p:nvPr>
            <p:ph type="ftr" sz="quarter" idx="11"/>
          </p:nvPr>
        </p:nvSpPr>
        <p:spPr/>
        <p:txBody>
          <a:bodyPr rtlCol="0"/>
          <a:lstStyle/>
          <a:p>
            <a:pPr rtl="0"/>
            <a:endParaRPr lang="nl-NL" noProof="0" dirty="0"/>
          </a:p>
        </p:txBody>
      </p:sp>
      <p:sp>
        <p:nvSpPr>
          <p:cNvPr id="10" name="Tijdelijke aanduiding voor dianummer 9"/>
          <p:cNvSpPr>
            <a:spLocks noGrp="1"/>
          </p:cNvSpPr>
          <p:nvPr>
            <p:ph type="sldNum" sz="quarter" idx="12"/>
          </p:nvPr>
        </p:nvSpPr>
        <p:spPr/>
        <p:txBody>
          <a:bodyPr rtlCol="0"/>
          <a:lstStyle/>
          <a:p>
            <a:pPr rtl="0"/>
            <a:fld id="{4FAB73BC-B049-4115-A692-8D63A059BFB8}" type="slidenum">
              <a:rPr lang="nl-NL" noProof="0" smtClean="0"/>
              <a:pPr rtl="0"/>
              <a:t>‹nr.›</a:t>
            </a:fld>
            <a:endParaRPr lang="nl-NL" noProof="0"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10" name="Titel 9"/>
          <p:cNvSpPr>
            <a:spLocks noGrp="1"/>
          </p:cNvSpPr>
          <p:nvPr>
            <p:ph type="title"/>
          </p:nvPr>
        </p:nvSpPr>
        <p:spPr/>
        <p:txBody>
          <a:bodyPr rtlCol="0"/>
          <a:lstStyle/>
          <a:p>
            <a:pPr rtl="0"/>
            <a:r>
              <a:rPr lang="nl-NL" noProof="0"/>
              <a:t>Klik om stijl te bewerken</a:t>
            </a:r>
            <a:endParaRPr lang="nl-NL" noProof="0" dirty="0"/>
          </a:p>
        </p:txBody>
      </p:sp>
      <p:sp>
        <p:nvSpPr>
          <p:cNvPr id="3" name="Tijdelijke aanduiding voor tekst 2"/>
          <p:cNvSpPr>
            <a:spLocks noGrp="1"/>
          </p:cNvSpPr>
          <p:nvPr>
            <p:ph type="body" idx="1"/>
          </p:nvPr>
        </p:nvSpPr>
        <p:spPr>
          <a:xfrm>
            <a:off x="3867912" y="1023586"/>
            <a:ext cx="3474720" cy="807720"/>
          </a:xfrm>
        </p:spPr>
        <p:txBody>
          <a:bodyPr rtlCol="0"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nl-NL" noProof="0"/>
              <a:t>Klikken om de tekststijl van het model te bewerken</a:t>
            </a:r>
          </a:p>
        </p:txBody>
      </p:sp>
      <p:sp>
        <p:nvSpPr>
          <p:cNvPr id="4" name="Tijdelijke aanduiding voor inhoud 3"/>
          <p:cNvSpPr>
            <a:spLocks noGrp="1"/>
          </p:cNvSpPr>
          <p:nvPr>
            <p:ph sz="half" idx="2"/>
          </p:nvPr>
        </p:nvSpPr>
        <p:spPr>
          <a:xfrm>
            <a:off x="3867912" y="1930936"/>
            <a:ext cx="3474720" cy="4023360"/>
          </a:xfrm>
        </p:spPr>
        <p:txBody>
          <a:bodyPr rtlCol="0"/>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rtl="0"/>
            <a:r>
              <a:rPr lang="nl-NL" noProof="0"/>
              <a:t>Klikken om de tekststijl van het model te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endParaRPr lang="nl-NL" noProof="0" dirty="0"/>
          </a:p>
        </p:txBody>
      </p:sp>
      <p:sp>
        <p:nvSpPr>
          <p:cNvPr id="5" name="Tijdelijke aanduiding voor tekst 4"/>
          <p:cNvSpPr>
            <a:spLocks noGrp="1"/>
          </p:cNvSpPr>
          <p:nvPr>
            <p:ph type="body" sz="quarter" idx="3"/>
          </p:nvPr>
        </p:nvSpPr>
        <p:spPr>
          <a:xfrm>
            <a:off x="7818463" y="1023586"/>
            <a:ext cx="3474720" cy="813171"/>
          </a:xfrm>
        </p:spPr>
        <p:txBody>
          <a:bodyPr rtlCol="0"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nl-NL" noProof="0"/>
              <a:t>Klikken om de tekststijl van het model te bewerken</a:t>
            </a:r>
          </a:p>
        </p:txBody>
      </p:sp>
      <p:sp>
        <p:nvSpPr>
          <p:cNvPr id="6" name="Tijdelijke aanduiding voor inhoud 5"/>
          <p:cNvSpPr>
            <a:spLocks noGrp="1"/>
          </p:cNvSpPr>
          <p:nvPr>
            <p:ph sz="quarter" idx="4"/>
          </p:nvPr>
        </p:nvSpPr>
        <p:spPr>
          <a:xfrm>
            <a:off x="7818463" y="1930936"/>
            <a:ext cx="3474720" cy="4023360"/>
          </a:xfrm>
        </p:spPr>
        <p:txBody>
          <a:bodyPr rtlCol="0"/>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rtl="0"/>
            <a:r>
              <a:rPr lang="nl-NL" noProof="0"/>
              <a:t>Klikken om de tekststijl van het model te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endParaRPr lang="nl-NL" noProof="0" dirty="0"/>
          </a:p>
        </p:txBody>
      </p:sp>
      <p:sp>
        <p:nvSpPr>
          <p:cNvPr id="2" name="Tijdelijke aanduiding voor datum 1"/>
          <p:cNvSpPr>
            <a:spLocks noGrp="1"/>
          </p:cNvSpPr>
          <p:nvPr>
            <p:ph type="dt" sz="half" idx="10"/>
          </p:nvPr>
        </p:nvSpPr>
        <p:spPr/>
        <p:txBody>
          <a:bodyPr rtlCol="0"/>
          <a:lstStyle/>
          <a:p>
            <a:pPr rtl="0"/>
            <a:fld id="{57FB6196-3879-418E-937D-546B5F289EEB}" type="datetime1">
              <a:rPr lang="nl-NL" noProof="0" smtClean="0"/>
              <a:t>7-3-2024</a:t>
            </a:fld>
            <a:endParaRPr lang="nl-NL" noProof="0" dirty="0"/>
          </a:p>
        </p:txBody>
      </p:sp>
      <p:sp>
        <p:nvSpPr>
          <p:cNvPr id="11" name="Tijdelijke aanduiding voor voettekst 10"/>
          <p:cNvSpPr>
            <a:spLocks noGrp="1"/>
          </p:cNvSpPr>
          <p:nvPr>
            <p:ph type="ftr" sz="quarter" idx="11"/>
          </p:nvPr>
        </p:nvSpPr>
        <p:spPr/>
        <p:txBody>
          <a:bodyPr rtlCol="0"/>
          <a:lstStyle/>
          <a:p>
            <a:pPr rtl="0"/>
            <a:endParaRPr lang="nl-NL" noProof="0" dirty="0"/>
          </a:p>
        </p:txBody>
      </p:sp>
      <p:sp>
        <p:nvSpPr>
          <p:cNvPr id="12" name="Tijdelijke aanduiding voor dianummer 11"/>
          <p:cNvSpPr>
            <a:spLocks noGrp="1"/>
          </p:cNvSpPr>
          <p:nvPr>
            <p:ph type="sldNum" sz="quarter" idx="12"/>
          </p:nvPr>
        </p:nvSpPr>
        <p:spPr/>
        <p:txBody>
          <a:bodyPr rtlCol="0"/>
          <a:lstStyle/>
          <a:p>
            <a:pPr rtl="0"/>
            <a:fld id="{4FAB73BC-B049-4115-A692-8D63A059BFB8}" type="slidenum">
              <a:rPr lang="nl-NL" noProof="0" smtClean="0"/>
              <a:pPr rtl="0"/>
              <a:t>‹nr.›</a:t>
            </a:fld>
            <a:endParaRPr lang="nl-NL" noProof="0"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6" name="Titel 5"/>
          <p:cNvSpPr>
            <a:spLocks noGrp="1"/>
          </p:cNvSpPr>
          <p:nvPr>
            <p:ph type="title"/>
          </p:nvPr>
        </p:nvSpPr>
        <p:spPr/>
        <p:txBody>
          <a:bodyPr rtlCol="0"/>
          <a:lstStyle/>
          <a:p>
            <a:pPr rtl="0"/>
            <a:r>
              <a:rPr lang="nl-NL" noProof="0"/>
              <a:t>Klik om stijl te bewerken</a:t>
            </a:r>
            <a:endParaRPr lang="nl-NL" noProof="0" dirty="0"/>
          </a:p>
        </p:txBody>
      </p:sp>
      <p:sp>
        <p:nvSpPr>
          <p:cNvPr id="2" name="Tijdelijke aanduiding voor datum 1"/>
          <p:cNvSpPr>
            <a:spLocks noGrp="1"/>
          </p:cNvSpPr>
          <p:nvPr>
            <p:ph type="dt" sz="half" idx="10"/>
          </p:nvPr>
        </p:nvSpPr>
        <p:spPr/>
        <p:txBody>
          <a:bodyPr rtlCol="0"/>
          <a:lstStyle/>
          <a:p>
            <a:pPr rtl="0"/>
            <a:fld id="{A98B98D6-7A31-47D6-9451-31DA91C5046C}" type="datetime1">
              <a:rPr lang="nl-NL" noProof="0" smtClean="0"/>
              <a:t>7-3-2024</a:t>
            </a:fld>
            <a:endParaRPr lang="nl-NL" noProof="0" dirty="0"/>
          </a:p>
        </p:txBody>
      </p:sp>
      <p:sp>
        <p:nvSpPr>
          <p:cNvPr id="7" name="Tijdelijke aanduiding voor voettekst 6"/>
          <p:cNvSpPr>
            <a:spLocks noGrp="1"/>
          </p:cNvSpPr>
          <p:nvPr>
            <p:ph type="ftr" sz="quarter" idx="11"/>
          </p:nvPr>
        </p:nvSpPr>
        <p:spPr/>
        <p:txBody>
          <a:bodyPr rtlCol="0"/>
          <a:lstStyle/>
          <a:p>
            <a:pPr rtl="0"/>
            <a:endParaRPr lang="nl-NL" noProof="0" dirty="0"/>
          </a:p>
        </p:txBody>
      </p:sp>
      <p:sp>
        <p:nvSpPr>
          <p:cNvPr id="8" name="Tijdelijke aanduiding voor dianummer 7"/>
          <p:cNvSpPr>
            <a:spLocks noGrp="1"/>
          </p:cNvSpPr>
          <p:nvPr>
            <p:ph type="sldNum" sz="quarter" idx="12"/>
          </p:nvPr>
        </p:nvSpPr>
        <p:spPr/>
        <p:txBody>
          <a:bodyPr rtlCol="0"/>
          <a:lstStyle/>
          <a:p>
            <a:pPr rtl="0"/>
            <a:fld id="{4FAB73BC-B049-4115-A692-8D63A059BFB8}" type="slidenum">
              <a:rPr lang="nl-NL" noProof="0" smtClean="0"/>
              <a:pPr rtl="0"/>
              <a:t>‹nr.›</a:t>
            </a:fld>
            <a:endParaRPr lang="nl-NL" noProof="0"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Leeg">
    <p:spTree>
      <p:nvGrpSpPr>
        <p:cNvPr id="1" name=""/>
        <p:cNvGrpSpPr/>
        <p:nvPr/>
      </p:nvGrpSpPr>
      <p:grpSpPr>
        <a:xfrm>
          <a:off x="0" y="0"/>
          <a:ext cx="0" cy="0"/>
          <a:chOff x="0" y="0"/>
          <a:chExt cx="0" cy="0"/>
        </a:xfrm>
      </p:grpSpPr>
      <p:sp>
        <p:nvSpPr>
          <p:cNvPr id="5" name="Tijdelijke aanduiding voor datum 4"/>
          <p:cNvSpPr>
            <a:spLocks noGrp="1"/>
          </p:cNvSpPr>
          <p:nvPr>
            <p:ph type="dt" sz="half" idx="10"/>
          </p:nvPr>
        </p:nvSpPr>
        <p:spPr/>
        <p:txBody>
          <a:bodyPr rtlCol="0"/>
          <a:lstStyle/>
          <a:p>
            <a:pPr rtl="0"/>
            <a:fld id="{1F104CA8-1D9E-4D89-A3CB-31C7AE1ED24D}" type="datetime1">
              <a:rPr lang="nl-NL" noProof="0" smtClean="0"/>
              <a:t>7-3-2024</a:t>
            </a:fld>
            <a:endParaRPr lang="nl-NL" noProof="0" dirty="0"/>
          </a:p>
        </p:txBody>
      </p:sp>
      <p:sp>
        <p:nvSpPr>
          <p:cNvPr id="6" name="Tijdelijke aanduiding voor voettekst 5"/>
          <p:cNvSpPr>
            <a:spLocks noGrp="1"/>
          </p:cNvSpPr>
          <p:nvPr>
            <p:ph type="ftr" sz="quarter" idx="11"/>
          </p:nvPr>
        </p:nvSpPr>
        <p:spPr/>
        <p:txBody>
          <a:bodyPr rtlCol="0"/>
          <a:lstStyle/>
          <a:p>
            <a:pPr rtl="0"/>
            <a:endParaRPr lang="nl-NL" noProof="0" dirty="0"/>
          </a:p>
        </p:txBody>
      </p:sp>
      <p:sp>
        <p:nvSpPr>
          <p:cNvPr id="7" name="Tijdelijke aanduiding voor dianummer 6"/>
          <p:cNvSpPr>
            <a:spLocks noGrp="1"/>
          </p:cNvSpPr>
          <p:nvPr>
            <p:ph type="sldNum" sz="quarter" idx="12"/>
          </p:nvPr>
        </p:nvSpPr>
        <p:spPr/>
        <p:txBody>
          <a:bodyPr rtlCol="0"/>
          <a:lstStyle/>
          <a:p>
            <a:pPr rtl="0"/>
            <a:fld id="{4FAB73BC-B049-4115-A692-8D63A059BFB8}" type="slidenum">
              <a:rPr lang="nl-NL" noProof="0" smtClean="0"/>
              <a:pPr rtl="0"/>
              <a:t>‹nr.›</a:t>
            </a:fld>
            <a:endParaRPr lang="nl-NL" noProof="0"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256032" y="1143000"/>
            <a:ext cx="2834640" cy="2377440"/>
          </a:xfrm>
        </p:spPr>
        <p:txBody>
          <a:bodyPr rtlCol="0" anchor="b">
            <a:normAutofit/>
          </a:bodyPr>
          <a:lstStyle>
            <a:lvl1pPr>
              <a:defRPr sz="3200" b="0" baseline="0"/>
            </a:lvl1pPr>
          </a:lstStyle>
          <a:p>
            <a:pPr rtl="0"/>
            <a:r>
              <a:rPr lang="nl-NL" noProof="0"/>
              <a:t>Klik om stijl te bewerken</a:t>
            </a:r>
            <a:endParaRPr lang="nl-NL" noProof="0" dirty="0"/>
          </a:p>
        </p:txBody>
      </p:sp>
      <p:sp>
        <p:nvSpPr>
          <p:cNvPr id="3" name="Tijdelijke aanduiding voor inhoud 2"/>
          <p:cNvSpPr>
            <a:spLocks noGrp="1"/>
          </p:cNvSpPr>
          <p:nvPr>
            <p:ph idx="1"/>
          </p:nvPr>
        </p:nvSpPr>
        <p:spPr>
          <a:xfrm>
            <a:off x="3867912" y="868680"/>
            <a:ext cx="7315200" cy="5120640"/>
          </a:xfrm>
        </p:spPr>
        <p:txBody>
          <a:bodyPr rtlCol="0"/>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rtl="0"/>
            <a:r>
              <a:rPr lang="nl-NL" noProof="0"/>
              <a:t>Klikken om de tekststijl van het model te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endParaRPr lang="nl-NL" noProof="0" dirty="0"/>
          </a:p>
        </p:txBody>
      </p:sp>
      <p:sp>
        <p:nvSpPr>
          <p:cNvPr id="4" name="Tijdelijke aanduiding voor tekst 3"/>
          <p:cNvSpPr>
            <a:spLocks noGrp="1"/>
          </p:cNvSpPr>
          <p:nvPr>
            <p:ph type="body" sz="half" idx="2"/>
          </p:nvPr>
        </p:nvSpPr>
        <p:spPr>
          <a:xfrm>
            <a:off x="256032" y="3494176"/>
            <a:ext cx="2834640" cy="2321990"/>
          </a:xfrm>
        </p:spPr>
        <p:txBody>
          <a:bodyPr rtlCol="0"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nl-NL" noProof="0"/>
              <a:t>Klikken om de tekststijl van het model te bewerken</a:t>
            </a:r>
          </a:p>
        </p:txBody>
      </p:sp>
      <p:sp>
        <p:nvSpPr>
          <p:cNvPr id="8" name="Tijdelijke aanduiding voor datum 7"/>
          <p:cNvSpPr>
            <a:spLocks noGrp="1"/>
          </p:cNvSpPr>
          <p:nvPr>
            <p:ph type="dt" sz="half" idx="10"/>
          </p:nvPr>
        </p:nvSpPr>
        <p:spPr/>
        <p:txBody>
          <a:bodyPr rtlCol="0"/>
          <a:lstStyle/>
          <a:p>
            <a:pPr rtl="0"/>
            <a:fld id="{3EA01FA3-B273-4F4A-AA05-9FB285425179}" type="datetime1">
              <a:rPr lang="nl-NL" noProof="0" smtClean="0"/>
              <a:t>7-3-2024</a:t>
            </a:fld>
            <a:endParaRPr lang="nl-NL" noProof="0" dirty="0"/>
          </a:p>
        </p:txBody>
      </p:sp>
      <p:sp>
        <p:nvSpPr>
          <p:cNvPr id="9" name="Tijdelijke aanduiding voor voettekst 8"/>
          <p:cNvSpPr>
            <a:spLocks noGrp="1"/>
          </p:cNvSpPr>
          <p:nvPr>
            <p:ph type="ftr" sz="quarter" idx="11"/>
          </p:nvPr>
        </p:nvSpPr>
        <p:spPr/>
        <p:txBody>
          <a:bodyPr rtlCol="0"/>
          <a:lstStyle/>
          <a:p>
            <a:pPr rtl="0"/>
            <a:endParaRPr lang="nl-NL" noProof="0" dirty="0"/>
          </a:p>
        </p:txBody>
      </p:sp>
      <p:sp>
        <p:nvSpPr>
          <p:cNvPr id="10" name="Tijdelijke aanduiding voor dianummer 9"/>
          <p:cNvSpPr>
            <a:spLocks noGrp="1"/>
          </p:cNvSpPr>
          <p:nvPr>
            <p:ph type="sldNum" sz="quarter" idx="12"/>
          </p:nvPr>
        </p:nvSpPr>
        <p:spPr/>
        <p:txBody>
          <a:bodyPr rtlCol="0"/>
          <a:lstStyle/>
          <a:p>
            <a:pPr rtl="0"/>
            <a:fld id="{4FAB73BC-B049-4115-A692-8D63A059BFB8}" type="slidenum">
              <a:rPr lang="nl-NL" noProof="0" smtClean="0"/>
              <a:pPr rtl="0"/>
              <a:t>‹nr.›</a:t>
            </a:fld>
            <a:endParaRPr lang="nl-NL" noProof="0"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256032" y="1143000"/>
            <a:ext cx="2834640" cy="2377440"/>
          </a:xfrm>
        </p:spPr>
        <p:txBody>
          <a:bodyPr rtlCol="0" anchor="b">
            <a:normAutofit/>
          </a:bodyPr>
          <a:lstStyle>
            <a:lvl1pPr>
              <a:defRPr sz="3200" b="0"/>
            </a:lvl1pPr>
          </a:lstStyle>
          <a:p>
            <a:pPr rtl="0"/>
            <a:r>
              <a:rPr lang="nl-NL" noProof="0"/>
              <a:t>Klik om stijl te bewerken</a:t>
            </a:r>
            <a:endParaRPr lang="nl-NL" noProof="0" dirty="0"/>
          </a:p>
        </p:txBody>
      </p:sp>
      <p:sp>
        <p:nvSpPr>
          <p:cNvPr id="3" name="Tijdelijke aanduiding voor afbeelding 2"/>
          <p:cNvSpPr>
            <a:spLocks noGrp="1" noChangeAspect="1"/>
          </p:cNvSpPr>
          <p:nvPr>
            <p:ph type="pic" idx="1"/>
          </p:nvPr>
        </p:nvSpPr>
        <p:spPr>
          <a:xfrm>
            <a:off x="3570644" y="767419"/>
            <a:ext cx="8115230" cy="5330952"/>
          </a:xfrm>
          <a:solidFill>
            <a:schemeClr val="bg1">
              <a:lumMod val="75000"/>
            </a:schemeClr>
          </a:solidFill>
        </p:spPr>
        <p:txBody>
          <a:bodyPr rtlCol="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nl-NL" noProof="0"/>
              <a:t>Klik op het pictogram als u een afbeelding wilt toevoegen</a:t>
            </a:r>
            <a:endParaRPr lang="nl-NL" noProof="0" dirty="0"/>
          </a:p>
        </p:txBody>
      </p:sp>
      <p:sp>
        <p:nvSpPr>
          <p:cNvPr id="4" name="Tijdelijke aanduiding voor tekst 3"/>
          <p:cNvSpPr>
            <a:spLocks noGrp="1"/>
          </p:cNvSpPr>
          <p:nvPr>
            <p:ph type="body" sz="half" idx="2"/>
          </p:nvPr>
        </p:nvSpPr>
        <p:spPr>
          <a:xfrm>
            <a:off x="256032" y="3493008"/>
            <a:ext cx="2834640" cy="2322576"/>
          </a:xfrm>
        </p:spPr>
        <p:txBody>
          <a:bodyPr rtlCol="0"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nl-NL" noProof="0"/>
              <a:t>Klikken om de tekststijl van het model te bewerken</a:t>
            </a:r>
          </a:p>
        </p:txBody>
      </p:sp>
      <p:sp>
        <p:nvSpPr>
          <p:cNvPr id="8" name="Tijdelijke aanduiding voor datum 7"/>
          <p:cNvSpPr>
            <a:spLocks noGrp="1"/>
          </p:cNvSpPr>
          <p:nvPr>
            <p:ph type="dt" sz="half" idx="10"/>
          </p:nvPr>
        </p:nvSpPr>
        <p:spPr/>
        <p:txBody>
          <a:bodyPr rtlCol="0"/>
          <a:lstStyle/>
          <a:p>
            <a:pPr rtl="0"/>
            <a:fld id="{EBCEF6EE-47AA-4246-B7C4-24327692B962}" type="datetime1">
              <a:rPr lang="nl-NL" noProof="0" smtClean="0"/>
              <a:t>7-3-2024</a:t>
            </a:fld>
            <a:endParaRPr lang="nl-NL" noProof="0" dirty="0"/>
          </a:p>
        </p:txBody>
      </p:sp>
      <p:sp>
        <p:nvSpPr>
          <p:cNvPr id="9" name="Tijdelijke aanduiding voor voettekst 8"/>
          <p:cNvSpPr>
            <a:spLocks noGrp="1"/>
          </p:cNvSpPr>
          <p:nvPr>
            <p:ph type="ftr" sz="quarter" idx="11"/>
          </p:nvPr>
        </p:nvSpPr>
        <p:spPr>
          <a:xfrm>
            <a:off x="3499101" y="6356350"/>
            <a:ext cx="5911517" cy="365125"/>
          </a:xfrm>
        </p:spPr>
        <p:txBody>
          <a:bodyPr rtlCol="0"/>
          <a:lstStyle/>
          <a:p>
            <a:pPr rtl="0"/>
            <a:endParaRPr lang="nl-NL" noProof="0" dirty="0"/>
          </a:p>
        </p:txBody>
      </p:sp>
      <p:sp>
        <p:nvSpPr>
          <p:cNvPr id="10" name="Tijdelijke aanduiding voor dianummer 9"/>
          <p:cNvSpPr>
            <a:spLocks noGrp="1"/>
          </p:cNvSpPr>
          <p:nvPr>
            <p:ph type="sldNum" sz="quarter" idx="12"/>
          </p:nvPr>
        </p:nvSpPr>
        <p:spPr/>
        <p:txBody>
          <a:bodyPr rtlCol="0"/>
          <a:lstStyle/>
          <a:p>
            <a:pPr rtl="0"/>
            <a:fld id="{4FAB73BC-B049-4115-A692-8D63A059BFB8}" type="slidenum">
              <a:rPr lang="nl-NL" noProof="0" smtClean="0"/>
              <a:pPr rtl="0"/>
              <a:t>‹nr.›</a:t>
            </a:fld>
            <a:endParaRPr lang="nl-NL" noProof="0"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hthoek 6"/>
          <p:cNvSpPr/>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jdelijke aanduiding voor titel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pPr rtl="0"/>
            <a:r>
              <a:rPr lang="nl-NL" noProof="0" dirty="0"/>
              <a:t>Klik om de titelstijl van het model te bewerken</a:t>
            </a:r>
          </a:p>
        </p:txBody>
      </p:sp>
      <p:sp>
        <p:nvSpPr>
          <p:cNvPr id="38" name="Rechthoek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ijdelijke aanduiding voor tekst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rtl="0"/>
            <a:r>
              <a:rPr lang="nl-NL" noProof="0" dirty="0"/>
              <a:t>Klik om de tekststijlen van het model te bewerken</a:t>
            </a:r>
          </a:p>
          <a:p>
            <a:pPr lvl="1" rtl="0"/>
            <a:r>
              <a:rPr lang="nl-NL" noProof="0" dirty="0"/>
              <a:t>Tweede niveau</a:t>
            </a:r>
          </a:p>
          <a:p>
            <a:pPr lvl="2" rtl="0"/>
            <a:r>
              <a:rPr lang="nl-NL" noProof="0" dirty="0"/>
              <a:t>Derde niveau</a:t>
            </a:r>
          </a:p>
          <a:p>
            <a:pPr lvl="3" rtl="0"/>
            <a:r>
              <a:rPr lang="nl-NL" noProof="0" dirty="0"/>
              <a:t>Vierde niveau</a:t>
            </a:r>
          </a:p>
          <a:p>
            <a:pPr lvl="4" rtl="0"/>
            <a:r>
              <a:rPr lang="nl-NL" noProof="0" dirty="0"/>
              <a:t>Vijfde niveau</a:t>
            </a:r>
          </a:p>
        </p:txBody>
      </p:sp>
      <p:sp>
        <p:nvSpPr>
          <p:cNvPr id="4" name="Tijdelijke aanduiding voor datum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pPr rtl="0"/>
            <a:fld id="{E7F605C7-3845-4ECA-9A42-005BCF05994C}" type="datetime1">
              <a:rPr lang="nl-NL" noProof="0" smtClean="0"/>
              <a:t>7-3-2024</a:t>
            </a:fld>
            <a:endParaRPr lang="nl-NL" noProof="0" dirty="0"/>
          </a:p>
        </p:txBody>
      </p:sp>
      <p:sp>
        <p:nvSpPr>
          <p:cNvPr id="5" name="Tijdelijke aanduiding voor voettekst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pPr rtl="0"/>
            <a:endParaRPr lang="nl-NL" noProof="0" dirty="0"/>
          </a:p>
        </p:txBody>
      </p:sp>
      <p:sp>
        <p:nvSpPr>
          <p:cNvPr id="6" name="Tijdelijke aanduiding voor dianumm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accent1"/>
                </a:solidFill>
              </a:defRPr>
            </a:lvl1pPr>
          </a:lstStyle>
          <a:p>
            <a:pPr rtl="0"/>
            <a:fld id="{4FAB73BC-B049-4115-A692-8D63A059BFB8}" type="slidenum">
              <a:rPr lang="nl-NL" noProof="0" smtClean="0"/>
              <a:pPr rtl="0"/>
              <a:t>‹nr.›</a:t>
            </a:fld>
            <a:endParaRPr lang="nl-NL" noProof="0" dirty="0"/>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sldNum="0" hdr="0" ftr="0" dt="0"/>
  <p:txStyles>
    <p:title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www.bartvandersloot.com/"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openxmlformats.org/officeDocument/2006/relationships/image" Target="../media/image12.jpeg"/><Relationship Id="rId4" Type="http://schemas.openxmlformats.org/officeDocument/2006/relationships/diagramLayout" Target="../diagrams/layout1.xml"/><Relationship Id="rId9" Type="http://schemas.openxmlformats.org/officeDocument/2006/relationships/image" Target="../media/image11.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hthoek 18">
            <a:extLst>
              <a:ext uri="{FF2B5EF4-FFF2-40B4-BE49-F238E27FC236}">
                <a16:creationId xmlns:a16="http://schemas.microsoft.com/office/drawing/2014/main" id="{9FDD9264-A478-4B82-A891-2BEA8BF9F6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dirty="0"/>
          </a:p>
        </p:txBody>
      </p:sp>
      <p:pic>
        <p:nvPicPr>
          <p:cNvPr id="5" name="Afbeelding 4">
            <a:extLst>
              <a:ext uri="{FF2B5EF4-FFF2-40B4-BE49-F238E27FC236}">
                <a16:creationId xmlns:a16="http://schemas.microsoft.com/office/drawing/2014/main" id="{E02A32A9-E857-46CE-8AA3-D318B7D6463D}"/>
              </a:ext>
              <a:ext uri="{C183D7F6-B498-43B3-948B-1728B52AA6E4}">
                <adec:decorative xmlns:adec="http://schemas.microsoft.com/office/drawing/2017/decorative" val="1"/>
              </a:ext>
            </a:extLst>
          </p:cNvPr>
          <p:cNvPicPr>
            <a:picLocks noChangeAspect="1"/>
          </p:cNvPicPr>
          <p:nvPr/>
        </p:nvPicPr>
        <p:blipFill rotWithShape="1">
          <a:blip r:embed="rId3"/>
          <a:srcRect t="2926" r="9092" b="20447"/>
          <a:stretch/>
        </p:blipFill>
        <p:spPr>
          <a:xfrm>
            <a:off x="20" y="-1"/>
            <a:ext cx="12188932" cy="6858000"/>
          </a:xfrm>
          <a:prstGeom prst="rect">
            <a:avLst/>
          </a:prstGeom>
        </p:spPr>
      </p:pic>
      <p:sp>
        <p:nvSpPr>
          <p:cNvPr id="21" name="Rechthoek 20">
            <a:extLst>
              <a:ext uri="{FF2B5EF4-FFF2-40B4-BE49-F238E27FC236}">
                <a16:creationId xmlns:a16="http://schemas.microsoft.com/office/drawing/2014/main" id="{C4D755E9-CEF5-43A7-A514-4664F25F39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61999"/>
            <a:ext cx="4642228"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nl-NL"/>
          </a:p>
        </p:txBody>
      </p:sp>
      <p:sp>
        <p:nvSpPr>
          <p:cNvPr id="2" name="Titel 1">
            <a:extLst>
              <a:ext uri="{FF2B5EF4-FFF2-40B4-BE49-F238E27FC236}">
                <a16:creationId xmlns:a16="http://schemas.microsoft.com/office/drawing/2014/main" id="{50BAEEE6-69AA-4811-8D2B-F84F74D46B57}"/>
              </a:ext>
            </a:extLst>
          </p:cNvPr>
          <p:cNvSpPr>
            <a:spLocks noGrp="1"/>
          </p:cNvSpPr>
          <p:nvPr>
            <p:ph type="ctrTitle"/>
          </p:nvPr>
        </p:nvSpPr>
        <p:spPr>
          <a:xfrm>
            <a:off x="643467" y="1298448"/>
            <a:ext cx="3685070" cy="3255264"/>
          </a:xfrm>
        </p:spPr>
        <p:txBody>
          <a:bodyPr rtlCol="0">
            <a:normAutofit/>
          </a:bodyPr>
          <a:lstStyle/>
          <a:p>
            <a:r>
              <a:rPr lang="nl-NL" sz="4400" dirty="0"/>
              <a:t>Wieder </a:t>
            </a:r>
            <a:r>
              <a:rPr lang="nl-NL" sz="4400" dirty="0" err="1"/>
              <a:t>and</a:t>
            </a:r>
            <a:r>
              <a:rPr lang="nl-NL" sz="4400" dirty="0"/>
              <a:t> </a:t>
            </a:r>
            <a:r>
              <a:rPr lang="nl-NL" sz="4400" dirty="0" err="1"/>
              <a:t>Guarnieri</a:t>
            </a:r>
            <a:r>
              <a:rPr lang="nl-NL" sz="4400" dirty="0"/>
              <a:t> v. UK</a:t>
            </a:r>
          </a:p>
        </p:txBody>
      </p:sp>
      <p:sp>
        <p:nvSpPr>
          <p:cNvPr id="3" name="Subtitel 2">
            <a:extLst>
              <a:ext uri="{FF2B5EF4-FFF2-40B4-BE49-F238E27FC236}">
                <a16:creationId xmlns:a16="http://schemas.microsoft.com/office/drawing/2014/main" id="{7721F547-2086-4D47-BB8F-44FA940064BE}"/>
              </a:ext>
            </a:extLst>
          </p:cNvPr>
          <p:cNvSpPr>
            <a:spLocks noGrp="1"/>
          </p:cNvSpPr>
          <p:nvPr>
            <p:ph type="subTitle" idx="1"/>
          </p:nvPr>
        </p:nvSpPr>
        <p:spPr>
          <a:xfrm>
            <a:off x="643467" y="4670246"/>
            <a:ext cx="3685069" cy="914400"/>
          </a:xfrm>
        </p:spPr>
        <p:txBody>
          <a:bodyPr rtlCol="0">
            <a:normAutofit/>
          </a:bodyPr>
          <a:lstStyle/>
          <a:p>
            <a:pPr rtl="0"/>
            <a:r>
              <a:rPr lang="nl-NL" dirty="0">
                <a:solidFill>
                  <a:srgbClr val="002060"/>
                </a:solidFill>
                <a:hlinkClick r:id="rId4">
                  <a:extLst>
                    <a:ext uri="{A12FA001-AC4F-418D-AE19-62706E023703}">
                      <ahyp:hlinkClr xmlns:ahyp="http://schemas.microsoft.com/office/drawing/2018/hyperlinkcolor" val="tx"/>
                    </a:ext>
                  </a:extLst>
                </a:hlinkClick>
              </a:rPr>
              <a:t>Bart van der Sloot</a:t>
            </a:r>
            <a:endParaRPr lang="nl-NL" dirty="0">
              <a:solidFill>
                <a:srgbClr val="002060"/>
              </a:solidFill>
            </a:endParaRPr>
          </a:p>
        </p:txBody>
      </p:sp>
      <p:sp>
        <p:nvSpPr>
          <p:cNvPr id="23" name="Rechthoek 22">
            <a:extLst>
              <a:ext uri="{FF2B5EF4-FFF2-40B4-BE49-F238E27FC236}">
                <a16:creationId xmlns:a16="http://schemas.microsoft.com/office/drawing/2014/main" id="{2BF879CD-ED15-450F-B829-699C694D2E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15864" y="758952"/>
            <a:ext cx="384048" cy="5330952"/>
          </a:xfrm>
          <a:prstGeom prst="rect">
            <a:avLst/>
          </a:prstGeom>
          <a:solidFill>
            <a:srgbClr val="C8C8C8">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nl-NL"/>
          </a:p>
        </p:txBody>
      </p:sp>
    </p:spTree>
    <p:extLst>
      <p:ext uri="{BB962C8B-B14F-4D97-AF65-F5344CB8AC3E}">
        <p14:creationId xmlns:p14="http://schemas.microsoft.com/office/powerpoint/2010/main" val="35503160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DB5AD32-5661-A2D3-5DA6-888A2FBB127E}"/>
              </a:ext>
            </a:extLst>
          </p:cNvPr>
          <p:cNvSpPr>
            <a:spLocks noGrp="1"/>
          </p:cNvSpPr>
          <p:nvPr>
            <p:ph type="title"/>
          </p:nvPr>
        </p:nvSpPr>
        <p:spPr/>
        <p:txBody>
          <a:bodyPr/>
          <a:lstStyle/>
          <a:p>
            <a:r>
              <a:rPr lang="nl-NL" dirty="0" err="1"/>
              <a:t>Territorial</a:t>
            </a:r>
            <a:r>
              <a:rPr lang="nl-NL" dirty="0"/>
              <a:t> </a:t>
            </a:r>
            <a:r>
              <a:rPr lang="nl-NL" dirty="0" err="1"/>
              <a:t>Competence</a:t>
            </a:r>
            <a:endParaRPr lang="nl-NL" dirty="0"/>
          </a:p>
        </p:txBody>
      </p:sp>
      <p:sp>
        <p:nvSpPr>
          <p:cNvPr id="3" name="Tijdelijke aanduiding voor inhoud 2">
            <a:extLst>
              <a:ext uri="{FF2B5EF4-FFF2-40B4-BE49-F238E27FC236}">
                <a16:creationId xmlns:a16="http://schemas.microsoft.com/office/drawing/2014/main" id="{C74C6D4D-A6EC-47D0-6048-DA2F4990A993}"/>
              </a:ext>
            </a:extLst>
          </p:cNvPr>
          <p:cNvSpPr>
            <a:spLocks noGrp="1"/>
          </p:cNvSpPr>
          <p:nvPr>
            <p:ph idx="1"/>
          </p:nvPr>
        </p:nvSpPr>
        <p:spPr/>
        <p:txBody>
          <a:bodyPr/>
          <a:lstStyle/>
          <a:p>
            <a:r>
              <a:rPr lang="nl-NL" dirty="0"/>
              <a:t>Brussels effect &gt; Strasbourg effect?</a:t>
            </a:r>
          </a:p>
          <a:p>
            <a:r>
              <a:rPr lang="nl-NL" dirty="0"/>
              <a:t>Universal </a:t>
            </a:r>
            <a:r>
              <a:rPr lang="nl-NL" dirty="0" err="1"/>
              <a:t>competence</a:t>
            </a:r>
            <a:r>
              <a:rPr lang="nl-NL" dirty="0"/>
              <a:t>?</a:t>
            </a:r>
          </a:p>
          <a:p>
            <a:r>
              <a:rPr lang="nl-NL" dirty="0" err="1"/>
              <a:t>Also</a:t>
            </a:r>
            <a:r>
              <a:rPr lang="nl-NL" dirty="0"/>
              <a:t> </a:t>
            </a:r>
            <a:r>
              <a:rPr lang="nl-NL" dirty="0" err="1"/>
              <a:t>for</a:t>
            </a:r>
            <a:r>
              <a:rPr lang="nl-NL" dirty="0"/>
              <a:t> </a:t>
            </a:r>
            <a:r>
              <a:rPr lang="nl-NL" dirty="0" err="1"/>
              <a:t>other</a:t>
            </a:r>
            <a:r>
              <a:rPr lang="nl-NL" dirty="0"/>
              <a:t> </a:t>
            </a:r>
            <a:r>
              <a:rPr lang="nl-NL" dirty="0" err="1"/>
              <a:t>rights</a:t>
            </a:r>
            <a:r>
              <a:rPr lang="nl-NL" dirty="0"/>
              <a:t>, eg </a:t>
            </a:r>
            <a:r>
              <a:rPr lang="nl-NL" dirty="0" err="1"/>
              <a:t>freedom</a:t>
            </a:r>
            <a:r>
              <a:rPr lang="nl-NL" dirty="0"/>
              <a:t> of speech?</a:t>
            </a:r>
          </a:p>
          <a:p>
            <a:r>
              <a:rPr lang="nl-NL" dirty="0" err="1"/>
              <a:t>Also</a:t>
            </a:r>
            <a:r>
              <a:rPr lang="nl-NL" dirty="0"/>
              <a:t> </a:t>
            </a:r>
            <a:r>
              <a:rPr lang="nl-NL" dirty="0" err="1"/>
              <a:t>for</a:t>
            </a:r>
            <a:r>
              <a:rPr lang="nl-NL" dirty="0"/>
              <a:t> </a:t>
            </a:r>
            <a:r>
              <a:rPr lang="nl-NL" dirty="0" err="1"/>
              <a:t>chilling</a:t>
            </a:r>
            <a:r>
              <a:rPr lang="nl-NL" dirty="0"/>
              <a:t> effect &amp; in abstracto claims?</a:t>
            </a:r>
          </a:p>
          <a:p>
            <a:r>
              <a:rPr lang="nl-NL" dirty="0" err="1"/>
              <a:t>Also</a:t>
            </a:r>
            <a:r>
              <a:rPr lang="nl-NL" dirty="0"/>
              <a:t> </a:t>
            </a:r>
            <a:r>
              <a:rPr lang="nl-NL" dirty="0" err="1"/>
              <a:t>with</a:t>
            </a:r>
            <a:r>
              <a:rPr lang="nl-NL" dirty="0"/>
              <a:t> respect </a:t>
            </a:r>
            <a:r>
              <a:rPr lang="nl-NL" dirty="0" err="1"/>
              <a:t>to</a:t>
            </a:r>
            <a:r>
              <a:rPr lang="nl-NL" dirty="0"/>
              <a:t> private </a:t>
            </a:r>
            <a:r>
              <a:rPr lang="nl-NL" dirty="0" err="1"/>
              <a:t>parties</a:t>
            </a:r>
            <a:r>
              <a:rPr lang="nl-NL" dirty="0"/>
              <a:t> (</a:t>
            </a:r>
            <a:r>
              <a:rPr lang="nl-NL" dirty="0" err="1"/>
              <a:t>positive</a:t>
            </a:r>
            <a:r>
              <a:rPr lang="nl-NL" dirty="0"/>
              <a:t> </a:t>
            </a:r>
            <a:r>
              <a:rPr lang="nl-NL" dirty="0" err="1"/>
              <a:t>obligation</a:t>
            </a:r>
            <a:r>
              <a:rPr lang="nl-NL" dirty="0"/>
              <a:t> state)?</a:t>
            </a:r>
          </a:p>
        </p:txBody>
      </p:sp>
    </p:spTree>
    <p:extLst>
      <p:ext uri="{BB962C8B-B14F-4D97-AF65-F5344CB8AC3E}">
        <p14:creationId xmlns:p14="http://schemas.microsoft.com/office/powerpoint/2010/main" val="19526947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Tijdelijke aanduiding voor inhoud 4" descr="Afbeelding met patroon, zwart-wit, stof&#10;&#10;Automatisch gegenereerde beschrijving">
            <a:extLst>
              <a:ext uri="{FF2B5EF4-FFF2-40B4-BE49-F238E27FC236}">
                <a16:creationId xmlns:a16="http://schemas.microsoft.com/office/drawing/2014/main" id="{D4D09072-0CD7-AF67-C11F-0843101306C4}"/>
              </a:ext>
            </a:extLst>
          </p:cNvPr>
          <p:cNvPicPr>
            <a:picLocks noGrp="1" noChangeAspect="1"/>
          </p:cNvPicPr>
          <p:nvPr>
            <p:ph idx="1"/>
          </p:nvPr>
        </p:nvPicPr>
        <p:blipFill>
          <a:blip r:embed="rId2"/>
          <a:stretch>
            <a:fillRect/>
          </a:stretch>
        </p:blipFill>
        <p:spPr>
          <a:xfrm>
            <a:off x="4768053" y="352613"/>
            <a:ext cx="5853766" cy="5853766"/>
          </a:xfrm>
        </p:spPr>
      </p:pic>
      <p:pic>
        <p:nvPicPr>
          <p:cNvPr id="7" name="Afbeelding 6" descr="Afbeelding met tekst, poster, Dans, ontwerp&#10;&#10;Automatisch gegenereerde beschrijving">
            <a:extLst>
              <a:ext uri="{FF2B5EF4-FFF2-40B4-BE49-F238E27FC236}">
                <a16:creationId xmlns:a16="http://schemas.microsoft.com/office/drawing/2014/main" id="{4DAA6B58-8AA5-8BE7-5165-4CE2C2753E2D}"/>
              </a:ext>
            </a:extLst>
          </p:cNvPr>
          <p:cNvPicPr>
            <a:picLocks noChangeAspect="1"/>
          </p:cNvPicPr>
          <p:nvPr/>
        </p:nvPicPr>
        <p:blipFill>
          <a:blip r:embed="rId3"/>
          <a:stretch>
            <a:fillRect/>
          </a:stretch>
        </p:blipFill>
        <p:spPr>
          <a:xfrm>
            <a:off x="1222597" y="417166"/>
            <a:ext cx="3657600" cy="5724660"/>
          </a:xfrm>
          <a:prstGeom prst="rect">
            <a:avLst/>
          </a:prstGeom>
        </p:spPr>
      </p:pic>
    </p:spTree>
    <p:extLst>
      <p:ext uri="{BB962C8B-B14F-4D97-AF65-F5344CB8AC3E}">
        <p14:creationId xmlns:p14="http://schemas.microsoft.com/office/powerpoint/2010/main" val="14632258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18CDA4B-87D0-4FE2-A8F4-C2D8801348E9}"/>
              </a:ext>
            </a:extLst>
          </p:cNvPr>
          <p:cNvSpPr>
            <a:spLocks noGrp="1"/>
          </p:cNvSpPr>
          <p:nvPr>
            <p:ph type="title"/>
          </p:nvPr>
        </p:nvSpPr>
        <p:spPr>
          <a:xfrm>
            <a:off x="252919" y="1123837"/>
            <a:ext cx="2947482" cy="4601183"/>
          </a:xfrm>
        </p:spPr>
        <p:txBody>
          <a:bodyPr rtlCol="0">
            <a:normAutofit/>
          </a:bodyPr>
          <a:lstStyle/>
          <a:p>
            <a:r>
              <a:rPr lang="nl-NL" dirty="0"/>
              <a:t>Wieder </a:t>
            </a:r>
            <a:r>
              <a:rPr lang="nl-NL" dirty="0" err="1"/>
              <a:t>and</a:t>
            </a:r>
            <a:r>
              <a:rPr lang="nl-NL" dirty="0"/>
              <a:t> </a:t>
            </a:r>
            <a:r>
              <a:rPr lang="nl-NL" dirty="0" err="1"/>
              <a:t>Guarnieri</a:t>
            </a:r>
            <a:r>
              <a:rPr lang="nl-NL" dirty="0"/>
              <a:t> v. UK</a:t>
            </a:r>
          </a:p>
        </p:txBody>
      </p:sp>
      <p:graphicFrame>
        <p:nvGraphicFramePr>
          <p:cNvPr id="5" name="Tijdelijke aanduiding voor inhoud 2" descr="Pictogram: lijst met ronde labels SmartArt&#10;">
            <a:extLst>
              <a:ext uri="{FF2B5EF4-FFF2-40B4-BE49-F238E27FC236}">
                <a16:creationId xmlns:a16="http://schemas.microsoft.com/office/drawing/2014/main" id="{E1EF02BC-E474-418D-9FE3-2442600B9FDF}"/>
              </a:ext>
            </a:extLst>
          </p:cNvPr>
          <p:cNvGraphicFramePr>
            <a:graphicFrameLocks noGrp="1"/>
          </p:cNvGraphicFramePr>
          <p:nvPr>
            <p:ph idx="1"/>
            <p:extLst>
              <p:ext uri="{D42A27DB-BD31-4B8C-83A1-F6EECF244321}">
                <p14:modId xmlns:p14="http://schemas.microsoft.com/office/powerpoint/2010/main" val="1126094092"/>
              </p:ext>
            </p:extLst>
          </p:nvPr>
        </p:nvGraphicFramePr>
        <p:xfrm>
          <a:off x="3759896" y="885459"/>
          <a:ext cx="7728267" cy="50873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26" name="Picture 2" descr="Victim Or Failure – Which Is Best Within The Organisation? – DSbc">
            <a:extLst>
              <a:ext uri="{FF2B5EF4-FFF2-40B4-BE49-F238E27FC236}">
                <a16:creationId xmlns:a16="http://schemas.microsoft.com/office/drawing/2014/main" id="{FEECE476-CF15-9CD6-0EF0-70B16E3CBDE4}"/>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667942" y="2093050"/>
            <a:ext cx="2744361" cy="148581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De onderdelen van een assessment - Excellent Match">
            <a:extLst>
              <a:ext uri="{FF2B5EF4-FFF2-40B4-BE49-F238E27FC236}">
                <a16:creationId xmlns:a16="http://schemas.microsoft.com/office/drawing/2014/main" id="{DD11219E-C44C-1CCF-70B6-E9B6B532EE10}"/>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r="-128" b="14340"/>
          <a:stretch/>
        </p:blipFill>
        <p:spPr bwMode="auto">
          <a:xfrm>
            <a:off x="6504257" y="1948639"/>
            <a:ext cx="2531959" cy="177463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Territoriality and Aggression | Learn Science at Scitable">
            <a:extLst>
              <a:ext uri="{FF2B5EF4-FFF2-40B4-BE49-F238E27FC236}">
                <a16:creationId xmlns:a16="http://schemas.microsoft.com/office/drawing/2014/main" id="{90AFFA3E-A379-29A9-9A88-475396105341}"/>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156664" y="2093050"/>
            <a:ext cx="2508814" cy="15472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42714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C2DB75A-3A0E-17B2-C537-26F6AC52892C}"/>
              </a:ext>
            </a:extLst>
          </p:cNvPr>
          <p:cNvSpPr>
            <a:spLocks noGrp="1"/>
          </p:cNvSpPr>
          <p:nvPr>
            <p:ph type="title"/>
          </p:nvPr>
        </p:nvSpPr>
        <p:spPr/>
        <p:txBody>
          <a:bodyPr/>
          <a:lstStyle/>
          <a:p>
            <a:r>
              <a:rPr lang="nl-NL" dirty="0" err="1"/>
              <a:t>Victimhood</a:t>
            </a:r>
            <a:endParaRPr lang="nl-NL" dirty="0"/>
          </a:p>
        </p:txBody>
      </p:sp>
      <p:sp>
        <p:nvSpPr>
          <p:cNvPr id="3" name="Tijdelijke aanduiding voor inhoud 2">
            <a:extLst>
              <a:ext uri="{FF2B5EF4-FFF2-40B4-BE49-F238E27FC236}">
                <a16:creationId xmlns:a16="http://schemas.microsoft.com/office/drawing/2014/main" id="{A7230CAB-2CD2-962D-C03D-F9844B36FB9D}"/>
              </a:ext>
            </a:extLst>
          </p:cNvPr>
          <p:cNvSpPr>
            <a:spLocks noGrp="1"/>
          </p:cNvSpPr>
          <p:nvPr>
            <p:ph idx="1"/>
          </p:nvPr>
        </p:nvSpPr>
        <p:spPr/>
        <p:txBody>
          <a:bodyPr>
            <a:normAutofit/>
          </a:bodyPr>
          <a:lstStyle/>
          <a:p>
            <a:r>
              <a:rPr lang="nl-NL" sz="1800" dirty="0">
                <a:solidFill>
                  <a:schemeClr val="tx1"/>
                </a:solidFill>
                <a:latin typeface="Times New Roman" panose="02020603050405020304" pitchFamily="18" charset="0"/>
                <a:cs typeface="Times New Roman" panose="02020603050405020304" pitchFamily="18" charset="0"/>
              </a:rPr>
              <a:t>(1) </a:t>
            </a:r>
            <a:r>
              <a:rPr lang="nl-NL" sz="1800" dirty="0" err="1">
                <a:solidFill>
                  <a:schemeClr val="tx1"/>
                </a:solidFill>
                <a:latin typeface="Times New Roman" panose="02020603050405020304" pitchFamily="18" charset="0"/>
                <a:cs typeface="Times New Roman" panose="02020603050405020304" pitchFamily="18" charset="0"/>
              </a:rPr>
              <a:t>Inter</a:t>
            </a:r>
            <a:r>
              <a:rPr lang="nl-NL" sz="1800" dirty="0">
                <a:solidFill>
                  <a:schemeClr val="tx1"/>
                </a:solidFill>
                <a:latin typeface="Times New Roman" panose="02020603050405020304" pitchFamily="18" charset="0"/>
                <a:cs typeface="Times New Roman" panose="02020603050405020304" pitchFamily="18" charset="0"/>
              </a:rPr>
              <a:t>-State </a:t>
            </a:r>
            <a:r>
              <a:rPr lang="nl-NL" sz="1800" dirty="0" err="1">
                <a:solidFill>
                  <a:schemeClr val="tx1"/>
                </a:solidFill>
                <a:latin typeface="Times New Roman" panose="02020603050405020304" pitchFamily="18" charset="0"/>
                <a:cs typeface="Times New Roman" panose="02020603050405020304" pitchFamily="18" charset="0"/>
              </a:rPr>
              <a:t>complain</a:t>
            </a:r>
            <a:r>
              <a:rPr lang="nl-NL" sz="1800" dirty="0">
                <a:solidFill>
                  <a:schemeClr val="tx1"/>
                </a:solidFill>
                <a:latin typeface="Times New Roman" panose="02020603050405020304" pitchFamily="18" charset="0"/>
                <a:cs typeface="Times New Roman" panose="02020603050405020304" pitchFamily="18" charset="0"/>
              </a:rPr>
              <a:t>, </a:t>
            </a:r>
            <a:r>
              <a:rPr lang="nl-NL" sz="1800" dirty="0" err="1">
                <a:solidFill>
                  <a:schemeClr val="tx1"/>
                </a:solidFill>
                <a:latin typeface="Times New Roman" panose="02020603050405020304" pitchFamily="18" charset="0"/>
                <a:cs typeface="Times New Roman" panose="02020603050405020304" pitchFamily="18" charset="0"/>
              </a:rPr>
              <a:t>legal</a:t>
            </a:r>
            <a:r>
              <a:rPr lang="nl-NL" sz="1800" dirty="0">
                <a:solidFill>
                  <a:schemeClr val="tx1"/>
                </a:solidFill>
                <a:latin typeface="Times New Roman" panose="02020603050405020304" pitchFamily="18" charset="0"/>
                <a:cs typeface="Times New Roman" panose="02020603050405020304" pitchFamily="18" charset="0"/>
              </a:rPr>
              <a:t> persons, </a:t>
            </a:r>
            <a:r>
              <a:rPr lang="nl-NL" sz="1800" dirty="0" err="1">
                <a:solidFill>
                  <a:schemeClr val="tx1"/>
                </a:solidFill>
                <a:latin typeface="Times New Roman" panose="02020603050405020304" pitchFamily="18" charset="0"/>
                <a:cs typeface="Times New Roman" panose="02020603050405020304" pitchFamily="18" charset="0"/>
              </a:rPr>
              <a:t>groups</a:t>
            </a:r>
            <a:r>
              <a:rPr lang="nl-NL" sz="1800" dirty="0">
                <a:solidFill>
                  <a:schemeClr val="tx1"/>
                </a:solidFill>
                <a:latin typeface="Times New Roman" panose="02020603050405020304" pitchFamily="18" charset="0"/>
                <a:cs typeface="Times New Roman" panose="02020603050405020304" pitchFamily="18" charset="0"/>
              </a:rPr>
              <a:t> </a:t>
            </a:r>
            <a:r>
              <a:rPr lang="nl-NL" sz="1800" dirty="0" err="1">
                <a:solidFill>
                  <a:schemeClr val="tx1"/>
                </a:solidFill>
                <a:latin typeface="Times New Roman" panose="02020603050405020304" pitchFamily="18" charset="0"/>
                <a:cs typeface="Times New Roman" panose="02020603050405020304" pitchFamily="18" charset="0"/>
              </a:rPr>
              <a:t>and</a:t>
            </a:r>
            <a:r>
              <a:rPr lang="nl-NL" sz="1800" dirty="0">
                <a:solidFill>
                  <a:schemeClr val="tx1"/>
                </a:solidFill>
                <a:latin typeface="Times New Roman" panose="02020603050405020304" pitchFamily="18" charset="0"/>
                <a:cs typeface="Times New Roman" panose="02020603050405020304" pitchFamily="18" charset="0"/>
              </a:rPr>
              <a:t> </a:t>
            </a:r>
            <a:r>
              <a:rPr lang="nl-NL" sz="1800" dirty="0" err="1">
                <a:solidFill>
                  <a:schemeClr val="tx1"/>
                </a:solidFill>
                <a:latin typeface="Times New Roman" panose="02020603050405020304" pitchFamily="18" charset="0"/>
                <a:cs typeface="Times New Roman" panose="02020603050405020304" pitchFamily="18" charset="0"/>
              </a:rPr>
              <a:t>natural</a:t>
            </a:r>
            <a:r>
              <a:rPr lang="nl-NL" sz="1800" dirty="0">
                <a:solidFill>
                  <a:schemeClr val="tx1"/>
                </a:solidFill>
                <a:latin typeface="Times New Roman" panose="02020603050405020304" pitchFamily="18" charset="0"/>
                <a:cs typeface="Times New Roman" panose="02020603050405020304" pitchFamily="18" charset="0"/>
              </a:rPr>
              <a:t> persons</a:t>
            </a:r>
          </a:p>
          <a:p>
            <a:r>
              <a:rPr lang="nl-NL" sz="1800" dirty="0">
                <a:solidFill>
                  <a:schemeClr val="tx1"/>
                </a:solidFill>
                <a:latin typeface="Times New Roman" panose="02020603050405020304" pitchFamily="18" charset="0"/>
                <a:cs typeface="Times New Roman" panose="02020603050405020304" pitchFamily="18" charset="0"/>
              </a:rPr>
              <a:t>(2) Natural persons </a:t>
            </a:r>
            <a:r>
              <a:rPr lang="nl-NL" sz="1800" dirty="0" err="1">
                <a:solidFill>
                  <a:schemeClr val="tx1"/>
                </a:solidFill>
                <a:latin typeface="Times New Roman" panose="02020603050405020304" pitchFamily="18" charset="0"/>
                <a:cs typeface="Times New Roman" panose="02020603050405020304" pitchFamily="18" charset="0"/>
              </a:rPr>
              <a:t>if</a:t>
            </a:r>
            <a:r>
              <a:rPr lang="nl-NL" sz="1800" dirty="0">
                <a:solidFill>
                  <a:schemeClr val="tx1"/>
                </a:solidFill>
                <a:latin typeface="Times New Roman" panose="02020603050405020304" pitchFamily="18" charset="0"/>
                <a:cs typeface="Times New Roman" panose="02020603050405020304" pitchFamily="18" charset="0"/>
              </a:rPr>
              <a:t> </a:t>
            </a:r>
            <a:r>
              <a:rPr lang="nl-NL" sz="1800" dirty="0" err="1">
                <a:solidFill>
                  <a:schemeClr val="tx1"/>
                </a:solidFill>
                <a:latin typeface="Times New Roman" panose="02020603050405020304" pitchFamily="18" charset="0"/>
                <a:cs typeface="Times New Roman" panose="02020603050405020304" pitchFamily="18" charset="0"/>
              </a:rPr>
              <a:t>they</a:t>
            </a:r>
            <a:r>
              <a:rPr lang="nl-NL" sz="1800" dirty="0">
                <a:solidFill>
                  <a:schemeClr val="tx1"/>
                </a:solidFill>
                <a:latin typeface="Times New Roman" panose="02020603050405020304" pitchFamily="18" charset="0"/>
                <a:cs typeface="Times New Roman" panose="02020603050405020304" pitchFamily="18" charset="0"/>
              </a:rPr>
              <a:t> </a:t>
            </a:r>
            <a:r>
              <a:rPr lang="nl-NL" sz="1800" dirty="0" err="1">
                <a:solidFill>
                  <a:schemeClr val="tx1"/>
                </a:solidFill>
                <a:latin typeface="Times New Roman" panose="02020603050405020304" pitchFamily="18" charset="0"/>
                <a:cs typeface="Times New Roman" panose="02020603050405020304" pitchFamily="18" charset="0"/>
              </a:rPr>
              <a:t>can</a:t>
            </a:r>
            <a:r>
              <a:rPr lang="nl-NL" sz="1800" dirty="0">
                <a:solidFill>
                  <a:schemeClr val="tx1"/>
                </a:solidFill>
                <a:latin typeface="Times New Roman" panose="02020603050405020304" pitchFamily="18" charset="0"/>
                <a:cs typeface="Times New Roman" panose="02020603050405020304" pitchFamily="18" charset="0"/>
              </a:rPr>
              <a:t> </a:t>
            </a:r>
            <a:r>
              <a:rPr lang="nl-NL" sz="1800" dirty="0" err="1">
                <a:solidFill>
                  <a:schemeClr val="tx1"/>
                </a:solidFill>
                <a:latin typeface="Times New Roman" panose="02020603050405020304" pitchFamily="18" charset="0"/>
                <a:cs typeface="Times New Roman" panose="02020603050405020304" pitchFamily="18" charset="0"/>
              </a:rPr>
              <a:t>proof</a:t>
            </a:r>
            <a:r>
              <a:rPr lang="nl-NL" sz="1800" dirty="0">
                <a:solidFill>
                  <a:schemeClr val="tx1"/>
                </a:solidFill>
                <a:latin typeface="Times New Roman" panose="02020603050405020304" pitchFamily="18" charset="0"/>
                <a:cs typeface="Times New Roman" panose="02020603050405020304" pitchFamily="18" charset="0"/>
              </a:rPr>
              <a:t> </a:t>
            </a:r>
            <a:r>
              <a:rPr lang="nl-NL" sz="1800" dirty="0" err="1">
                <a:solidFill>
                  <a:schemeClr val="tx1"/>
                </a:solidFill>
                <a:latin typeface="Times New Roman" panose="02020603050405020304" pitchFamily="18" charset="0"/>
                <a:cs typeface="Times New Roman" panose="02020603050405020304" pitchFamily="18" charset="0"/>
              </a:rPr>
              <a:t>to</a:t>
            </a:r>
            <a:r>
              <a:rPr lang="nl-NL" sz="1800" dirty="0">
                <a:solidFill>
                  <a:schemeClr val="tx1"/>
                </a:solidFill>
                <a:latin typeface="Times New Roman" panose="02020603050405020304" pitchFamily="18" charset="0"/>
                <a:cs typeface="Times New Roman" panose="02020603050405020304" pitchFamily="18" charset="0"/>
              </a:rPr>
              <a:t> </a:t>
            </a:r>
            <a:r>
              <a:rPr lang="nl-NL" sz="1800" dirty="0" err="1">
                <a:solidFill>
                  <a:schemeClr val="tx1"/>
                </a:solidFill>
                <a:latin typeface="Times New Roman" panose="02020603050405020304" pitchFamily="18" charset="0"/>
                <a:cs typeface="Times New Roman" panose="02020603050405020304" pitchFamily="18" charset="0"/>
              </a:rPr>
              <a:t>be</a:t>
            </a:r>
            <a:r>
              <a:rPr lang="nl-NL" sz="1800" dirty="0">
                <a:solidFill>
                  <a:schemeClr val="tx1"/>
                </a:solidFill>
                <a:latin typeface="Times New Roman" panose="02020603050405020304" pitchFamily="18" charset="0"/>
                <a:cs typeface="Times New Roman" panose="02020603050405020304" pitchFamily="18" charset="0"/>
              </a:rPr>
              <a:t> </a:t>
            </a:r>
            <a:r>
              <a:rPr lang="nl-NL" sz="1800" dirty="0" err="1">
                <a:solidFill>
                  <a:schemeClr val="tx1"/>
                </a:solidFill>
                <a:latin typeface="Times New Roman" panose="02020603050405020304" pitchFamily="18" charset="0"/>
                <a:cs typeface="Times New Roman" panose="02020603050405020304" pitchFamily="18" charset="0"/>
              </a:rPr>
              <a:t>harmed</a:t>
            </a:r>
            <a:r>
              <a:rPr lang="nl-NL" sz="1800" dirty="0">
                <a:solidFill>
                  <a:schemeClr val="tx1"/>
                </a:solidFill>
                <a:latin typeface="Times New Roman" panose="02020603050405020304" pitchFamily="18" charset="0"/>
                <a:cs typeface="Times New Roman" panose="02020603050405020304" pitchFamily="18" charset="0"/>
              </a:rPr>
              <a:t> </a:t>
            </a:r>
            <a:r>
              <a:rPr lang="nl-NL" sz="1800" dirty="0" err="1">
                <a:solidFill>
                  <a:schemeClr val="tx1"/>
                </a:solidFill>
                <a:latin typeface="Times New Roman" panose="02020603050405020304" pitchFamily="18" charset="0"/>
                <a:cs typeface="Times New Roman" panose="02020603050405020304" pitchFamily="18" charset="0"/>
              </a:rPr>
              <a:t>directly</a:t>
            </a:r>
            <a:r>
              <a:rPr lang="nl-NL" sz="1800" dirty="0">
                <a:solidFill>
                  <a:schemeClr val="tx1"/>
                </a:solidFill>
                <a:latin typeface="Times New Roman" panose="02020603050405020304" pitchFamily="18" charset="0"/>
                <a:cs typeface="Times New Roman" panose="02020603050405020304" pitchFamily="18" charset="0"/>
              </a:rPr>
              <a:t>, </a:t>
            </a:r>
            <a:r>
              <a:rPr lang="nl-NL" sz="1800" dirty="0" err="1">
                <a:solidFill>
                  <a:schemeClr val="tx1"/>
                </a:solidFill>
                <a:latin typeface="Times New Roman" panose="02020603050405020304" pitchFamily="18" charset="0"/>
                <a:cs typeface="Times New Roman" panose="02020603050405020304" pitchFamily="18" charset="0"/>
              </a:rPr>
              <a:t>individually</a:t>
            </a:r>
            <a:r>
              <a:rPr lang="nl-NL" sz="1800" dirty="0">
                <a:solidFill>
                  <a:schemeClr val="tx1"/>
                </a:solidFill>
                <a:latin typeface="Times New Roman" panose="02020603050405020304" pitchFamily="18" charset="0"/>
                <a:cs typeface="Times New Roman" panose="02020603050405020304" pitchFamily="18" charset="0"/>
              </a:rPr>
              <a:t> </a:t>
            </a:r>
            <a:r>
              <a:rPr lang="nl-NL" sz="1800" dirty="0" err="1">
                <a:solidFill>
                  <a:schemeClr val="tx1"/>
                </a:solidFill>
                <a:latin typeface="Times New Roman" panose="02020603050405020304" pitchFamily="18" charset="0"/>
                <a:cs typeface="Times New Roman" panose="02020603050405020304" pitchFamily="18" charset="0"/>
              </a:rPr>
              <a:t>and</a:t>
            </a:r>
            <a:r>
              <a:rPr lang="nl-NL" sz="1800" dirty="0">
                <a:solidFill>
                  <a:schemeClr val="tx1"/>
                </a:solidFill>
                <a:latin typeface="Times New Roman" panose="02020603050405020304" pitchFamily="18" charset="0"/>
                <a:cs typeface="Times New Roman" panose="02020603050405020304" pitchFamily="18" charset="0"/>
              </a:rPr>
              <a:t> </a:t>
            </a:r>
            <a:r>
              <a:rPr lang="nl-NL" sz="1800" dirty="0" err="1">
                <a:solidFill>
                  <a:schemeClr val="tx1"/>
                </a:solidFill>
                <a:latin typeface="Times New Roman" panose="02020603050405020304" pitchFamily="18" charset="0"/>
                <a:cs typeface="Times New Roman" panose="02020603050405020304" pitchFamily="18" charset="0"/>
              </a:rPr>
              <a:t>significantly</a:t>
            </a:r>
            <a:endParaRPr lang="nl-NL" sz="1800" dirty="0">
              <a:solidFill>
                <a:schemeClr val="tx1"/>
              </a:solidFill>
              <a:latin typeface="Times New Roman" panose="02020603050405020304" pitchFamily="18" charset="0"/>
              <a:cs typeface="Times New Roman" panose="02020603050405020304" pitchFamily="18" charset="0"/>
            </a:endParaRPr>
          </a:p>
          <a:p>
            <a:r>
              <a:rPr lang="nl-NL" sz="1800" dirty="0">
                <a:solidFill>
                  <a:schemeClr val="tx1"/>
                </a:solidFill>
                <a:latin typeface="Times New Roman" panose="02020603050405020304" pitchFamily="18" charset="0"/>
                <a:cs typeface="Times New Roman" panose="02020603050405020304" pitchFamily="18" charset="0"/>
              </a:rPr>
              <a:t>(3) In abstracto claims: ‘</a:t>
            </a:r>
            <a:r>
              <a:rPr lang="en-GB"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‘Having regard to the secret nature of the surveillance measures provided for by the contested legislation, the broad scope of their application, affecting all users of mobile-telephone communications, and the lack of effective means to challenge the alleged application of secret surveillance measures at domestic level, the Court considers an examination of the relevant legislation </a:t>
            </a:r>
            <a:r>
              <a:rPr lang="en-GB" sz="1800" i="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in</a:t>
            </a:r>
            <a:r>
              <a:rPr lang="en-GB"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1800" i="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abstracto</a:t>
            </a:r>
            <a:r>
              <a:rPr lang="en-GB" sz="1800" i="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to be justified. The Court therefore finds that the applicant is entitled to claim to be the victim of a violation of the Convention, even though he is unable to allege that he has been subject to a concrete measure of surveillance in support of his application. For the same reasons, the mere existence of the contested legislation amounts in itself to an interference with the exercise of his rights under Article 8. The Court therefore dismisses the Government’s objection concerning the applicant’s lack of victim status</a:t>
            </a:r>
            <a:r>
              <a:rPr lang="en-GB" sz="1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GB"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t>
            </a:r>
            <a:r>
              <a:rPr lang="nl-NL" sz="1800" dirty="0">
                <a:solidFill>
                  <a:schemeClr val="tx1"/>
                </a:solidFill>
                <a:effectLst/>
                <a:latin typeface="Times New Roman" panose="02020603050405020304" pitchFamily="18" charset="0"/>
                <a:cs typeface="Times New Roman" panose="02020603050405020304" pitchFamily="18" charset="0"/>
              </a:rPr>
              <a:t> </a:t>
            </a:r>
            <a:r>
              <a:rPr lang="en-GB" sz="1800" i="1" kern="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Roman Zakharov v. Russia</a:t>
            </a:r>
            <a:r>
              <a:rPr lang="en-GB" sz="1800" kern="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2015 application no. 47143/06, § 178-179. </a:t>
            </a:r>
            <a:endParaRPr lang="nl-NL" sz="1800" kern="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endParaRPr lang="nl-NL" sz="18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856527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4E2B25A-2B21-3BF9-BC3E-4A9502E23BC6}"/>
              </a:ext>
            </a:extLst>
          </p:cNvPr>
          <p:cNvSpPr>
            <a:spLocks noGrp="1"/>
          </p:cNvSpPr>
          <p:nvPr>
            <p:ph type="title"/>
          </p:nvPr>
        </p:nvSpPr>
        <p:spPr/>
        <p:txBody>
          <a:bodyPr/>
          <a:lstStyle/>
          <a:p>
            <a:r>
              <a:rPr lang="nl-NL" dirty="0"/>
              <a:t>Assessment</a:t>
            </a:r>
          </a:p>
        </p:txBody>
      </p:sp>
      <p:sp>
        <p:nvSpPr>
          <p:cNvPr id="3" name="Tijdelijke aanduiding voor inhoud 2">
            <a:extLst>
              <a:ext uri="{FF2B5EF4-FFF2-40B4-BE49-F238E27FC236}">
                <a16:creationId xmlns:a16="http://schemas.microsoft.com/office/drawing/2014/main" id="{68CF50F8-37EC-0D22-82A4-1F8265E57D5A}"/>
              </a:ext>
            </a:extLst>
          </p:cNvPr>
          <p:cNvSpPr>
            <a:spLocks noGrp="1"/>
          </p:cNvSpPr>
          <p:nvPr>
            <p:ph idx="1"/>
          </p:nvPr>
        </p:nvSpPr>
        <p:spPr/>
        <p:txBody>
          <a:bodyPr/>
          <a:lstStyle/>
          <a:p>
            <a:r>
              <a:rPr lang="nl-NL" dirty="0"/>
              <a:t>(1) Mass human </a:t>
            </a:r>
            <a:r>
              <a:rPr lang="nl-NL" dirty="0" err="1"/>
              <a:t>rights</a:t>
            </a:r>
            <a:r>
              <a:rPr lang="nl-NL" dirty="0"/>
              <a:t> </a:t>
            </a:r>
            <a:r>
              <a:rPr lang="nl-NL" dirty="0" err="1"/>
              <a:t>violations</a:t>
            </a:r>
            <a:r>
              <a:rPr lang="nl-NL" dirty="0"/>
              <a:t>, </a:t>
            </a:r>
            <a:r>
              <a:rPr lang="nl-NL" dirty="0" err="1"/>
              <a:t>systemic</a:t>
            </a:r>
            <a:r>
              <a:rPr lang="nl-NL" dirty="0"/>
              <a:t> </a:t>
            </a:r>
            <a:r>
              <a:rPr lang="nl-NL" dirty="0" err="1"/>
              <a:t>questions</a:t>
            </a:r>
            <a:endParaRPr lang="nl-NL" dirty="0"/>
          </a:p>
          <a:p>
            <a:r>
              <a:rPr lang="nl-NL" dirty="0"/>
              <a:t>(2) Focus on </a:t>
            </a:r>
            <a:r>
              <a:rPr lang="nl-NL" dirty="0" err="1"/>
              <a:t>individual</a:t>
            </a:r>
            <a:r>
              <a:rPr lang="nl-NL" dirty="0"/>
              <a:t> </a:t>
            </a:r>
            <a:r>
              <a:rPr lang="nl-NL" dirty="0" err="1"/>
              <a:t>interests</a:t>
            </a:r>
            <a:r>
              <a:rPr lang="nl-NL" dirty="0"/>
              <a:t>, case </a:t>
            </a:r>
            <a:r>
              <a:rPr lang="nl-NL" dirty="0" err="1"/>
              <a:t>by</a:t>
            </a:r>
            <a:r>
              <a:rPr lang="nl-NL" dirty="0"/>
              <a:t> case analysis </a:t>
            </a:r>
            <a:r>
              <a:rPr lang="nl-NL" dirty="0" err="1"/>
              <a:t>and</a:t>
            </a:r>
            <a:r>
              <a:rPr lang="nl-NL" dirty="0"/>
              <a:t> </a:t>
            </a:r>
            <a:r>
              <a:rPr lang="nl-NL" dirty="0" err="1"/>
              <a:t>balancing</a:t>
            </a:r>
            <a:r>
              <a:rPr lang="nl-NL" dirty="0"/>
              <a:t> of </a:t>
            </a:r>
            <a:r>
              <a:rPr lang="nl-NL" dirty="0" err="1"/>
              <a:t>individual</a:t>
            </a:r>
            <a:r>
              <a:rPr lang="nl-NL" dirty="0"/>
              <a:t> interest </a:t>
            </a:r>
            <a:r>
              <a:rPr lang="nl-NL" dirty="0" err="1"/>
              <a:t>against</a:t>
            </a:r>
            <a:r>
              <a:rPr lang="nl-NL" dirty="0"/>
              <a:t> </a:t>
            </a:r>
            <a:r>
              <a:rPr lang="nl-NL" dirty="0" err="1"/>
              <a:t>the</a:t>
            </a:r>
            <a:r>
              <a:rPr lang="nl-NL" dirty="0"/>
              <a:t> </a:t>
            </a:r>
            <a:r>
              <a:rPr lang="nl-NL" dirty="0" err="1"/>
              <a:t>general</a:t>
            </a:r>
            <a:r>
              <a:rPr lang="nl-NL" dirty="0"/>
              <a:t> interest</a:t>
            </a:r>
          </a:p>
          <a:p>
            <a:r>
              <a:rPr lang="nl-NL" dirty="0"/>
              <a:t>(3) </a:t>
            </a:r>
            <a:r>
              <a:rPr lang="nl-NL" dirty="0" err="1"/>
              <a:t>Quality</a:t>
            </a:r>
            <a:r>
              <a:rPr lang="nl-NL" dirty="0"/>
              <a:t> of </a:t>
            </a:r>
            <a:r>
              <a:rPr lang="nl-NL" dirty="0" err="1"/>
              <a:t>law</a:t>
            </a:r>
            <a:r>
              <a:rPr lang="nl-NL" dirty="0"/>
              <a:t> (</a:t>
            </a:r>
            <a:r>
              <a:rPr lang="nl-NL" dirty="0" err="1"/>
              <a:t>and</a:t>
            </a:r>
            <a:r>
              <a:rPr lang="nl-NL" dirty="0"/>
              <a:t> </a:t>
            </a:r>
            <a:r>
              <a:rPr lang="nl-NL" dirty="0" err="1"/>
              <a:t>legislative</a:t>
            </a:r>
            <a:r>
              <a:rPr lang="nl-NL" dirty="0"/>
              <a:t> </a:t>
            </a:r>
            <a:r>
              <a:rPr lang="nl-NL" dirty="0" err="1"/>
              <a:t>debate</a:t>
            </a:r>
            <a:r>
              <a:rPr lang="nl-NL" dirty="0"/>
              <a:t>), setting out </a:t>
            </a:r>
            <a:r>
              <a:rPr lang="nl-NL" dirty="0" err="1"/>
              <a:t>detailed</a:t>
            </a:r>
            <a:r>
              <a:rPr lang="nl-NL" dirty="0"/>
              <a:t> </a:t>
            </a:r>
            <a:r>
              <a:rPr lang="nl-NL" dirty="0" err="1"/>
              <a:t>rules</a:t>
            </a:r>
            <a:r>
              <a:rPr lang="nl-NL" dirty="0"/>
              <a:t> </a:t>
            </a:r>
          </a:p>
        </p:txBody>
      </p:sp>
    </p:spTree>
    <p:extLst>
      <p:ext uri="{BB962C8B-B14F-4D97-AF65-F5344CB8AC3E}">
        <p14:creationId xmlns:p14="http://schemas.microsoft.com/office/powerpoint/2010/main" val="151290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240DD55-9442-50DF-8F16-C3DADCF16895}"/>
              </a:ext>
            </a:extLst>
          </p:cNvPr>
          <p:cNvSpPr>
            <a:spLocks noGrp="1"/>
          </p:cNvSpPr>
          <p:nvPr>
            <p:ph type="title"/>
          </p:nvPr>
        </p:nvSpPr>
        <p:spPr/>
        <p:txBody>
          <a:bodyPr/>
          <a:lstStyle/>
          <a:p>
            <a:r>
              <a:rPr lang="nl-NL" dirty="0" err="1"/>
              <a:t>Territorial</a:t>
            </a:r>
            <a:r>
              <a:rPr lang="nl-NL" dirty="0"/>
              <a:t> </a:t>
            </a:r>
            <a:r>
              <a:rPr lang="nl-NL" dirty="0" err="1"/>
              <a:t>Competence</a:t>
            </a:r>
            <a:endParaRPr lang="nl-NL" dirty="0"/>
          </a:p>
        </p:txBody>
      </p:sp>
      <p:sp>
        <p:nvSpPr>
          <p:cNvPr id="3" name="Tijdelijke aanduiding voor inhoud 2">
            <a:extLst>
              <a:ext uri="{FF2B5EF4-FFF2-40B4-BE49-F238E27FC236}">
                <a16:creationId xmlns:a16="http://schemas.microsoft.com/office/drawing/2014/main" id="{D13D06C1-7C2C-6504-59A5-440B9C8BBB19}"/>
              </a:ext>
            </a:extLst>
          </p:cNvPr>
          <p:cNvSpPr>
            <a:spLocks noGrp="1"/>
          </p:cNvSpPr>
          <p:nvPr>
            <p:ph idx="1"/>
          </p:nvPr>
        </p:nvSpPr>
        <p:spPr/>
        <p:txBody>
          <a:bodyPr>
            <a:normAutofit fontScale="92500" lnSpcReduction="20000"/>
          </a:bodyPr>
          <a:lstStyle/>
          <a:p>
            <a:pPr algn="just">
              <a:lnSpc>
                <a:spcPct val="107000"/>
              </a:lnSpc>
              <a:spcAft>
                <a:spcPts val="800"/>
              </a:spcAft>
            </a:pPr>
            <a:r>
              <a:rPr lang="en-GB" sz="1800" kern="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The applicants subsequently brought their claim before the ECtHR. The government asserted, in line with what the IPT found, that the interception of communications by a Contracting State does not fall within that State’s jurisdictional competence when the sender or recipient was outside the territory of the State. It argued that a state’s jurisdiction under the Convention is primarily territorial and that three exceptions to the territoriality principle have been established by the ECtHR relating to (1) state agent authority and control, (2) effective control over an area and (3) the Convention legal space. The first of these categories was divided into three sub-categories: (1a) acts of diplomatic and consular agents exercising authority and control over others, (1b) the exercise of some or all of the public powers normally exercised by the government of another State, through that government’s consent, invitation or acquiescence and (1c) the use of force by State agents operating extra territorially. The government argues that the interception of communications and related communications data does not involve the exercise of authority and control over the individual whose privacy was interfered with. It suggests furthermore that the right to privacy is underpinned by the notion of personal autonomy, which cannot be detached from the physical location and body of the individual concerned. It finally submits that privacy, private information and freedom of expression are not property and could therefore not amount to a “possession” under Article 1 Protocol 1. </a:t>
            </a:r>
            <a:endParaRPr lang="nl-NL" sz="18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endParaRPr lang="nl-NL" dirty="0">
              <a:solidFill>
                <a:schemeClr val="tx1"/>
              </a:solidFill>
            </a:endParaRPr>
          </a:p>
        </p:txBody>
      </p:sp>
    </p:spTree>
    <p:extLst>
      <p:ext uri="{BB962C8B-B14F-4D97-AF65-F5344CB8AC3E}">
        <p14:creationId xmlns:p14="http://schemas.microsoft.com/office/powerpoint/2010/main" val="2917183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6125F0-4E6B-2D8D-D6C6-A2A11CFC0041}"/>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F07295DE-23DB-3F5E-BDCD-E7744FBE3867}"/>
              </a:ext>
            </a:extLst>
          </p:cNvPr>
          <p:cNvSpPr>
            <a:spLocks noGrp="1"/>
          </p:cNvSpPr>
          <p:nvPr>
            <p:ph type="title"/>
          </p:nvPr>
        </p:nvSpPr>
        <p:spPr/>
        <p:txBody>
          <a:bodyPr/>
          <a:lstStyle/>
          <a:p>
            <a:r>
              <a:rPr lang="nl-NL" dirty="0" err="1"/>
              <a:t>Territorial</a:t>
            </a:r>
            <a:r>
              <a:rPr lang="nl-NL" dirty="0"/>
              <a:t> </a:t>
            </a:r>
            <a:r>
              <a:rPr lang="nl-NL" dirty="0" err="1"/>
              <a:t>Competence</a:t>
            </a:r>
            <a:endParaRPr lang="nl-NL" dirty="0"/>
          </a:p>
        </p:txBody>
      </p:sp>
      <p:sp>
        <p:nvSpPr>
          <p:cNvPr id="3" name="Tijdelijke aanduiding voor inhoud 2">
            <a:extLst>
              <a:ext uri="{FF2B5EF4-FFF2-40B4-BE49-F238E27FC236}">
                <a16:creationId xmlns:a16="http://schemas.microsoft.com/office/drawing/2014/main" id="{4115AC04-4832-5F1B-B0FB-93A8E310941C}"/>
              </a:ext>
            </a:extLst>
          </p:cNvPr>
          <p:cNvSpPr>
            <a:spLocks noGrp="1"/>
          </p:cNvSpPr>
          <p:nvPr>
            <p:ph idx="1"/>
          </p:nvPr>
        </p:nvSpPr>
        <p:spPr/>
        <p:txBody>
          <a:bodyPr/>
          <a:lstStyle/>
          <a:p>
            <a:r>
              <a:rPr lang="en-GB" sz="1800" kern="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The applicants argued that when interception, storage, processing and interrogation of communications are carried out by the Contracting State on its own territory, they fall within its jurisdictional competence for two reasons. First, where a state intercepted communications within its own borders, the resulting interference with Convention rights was within that state’s jurisdiction, even if the victim was abroad at the moment of interference. Second, the activity falls within the scope of the recognized exceptions to territoriality, as when a State carries on secret surveillance it exercises authority and control over the victim whose communications are intercepted. There is no reason, the applicants suggested, for holding that “state agent authority and control” requires physical control and power over individuals abroad. They stressed that it would be absurd if Contracting States could conduct mass surveillance of everyone outside their territory, including their own citizens, and share intelligence obtained in respect of those individuals, without complying with any of the safeguards required by Article 8 of the Convention. </a:t>
            </a:r>
            <a:endParaRPr lang="nl-NL" sz="18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endParaRPr lang="nl-NL" dirty="0">
              <a:solidFill>
                <a:schemeClr val="tx1"/>
              </a:solidFill>
            </a:endParaRPr>
          </a:p>
        </p:txBody>
      </p:sp>
    </p:spTree>
    <p:extLst>
      <p:ext uri="{BB962C8B-B14F-4D97-AF65-F5344CB8AC3E}">
        <p14:creationId xmlns:p14="http://schemas.microsoft.com/office/powerpoint/2010/main" val="9669912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BCD303-BD8A-03D5-5FA5-39084504A170}"/>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F284EF2B-E073-4C18-2AD1-21AACE9411C8}"/>
              </a:ext>
            </a:extLst>
          </p:cNvPr>
          <p:cNvSpPr>
            <a:spLocks noGrp="1"/>
          </p:cNvSpPr>
          <p:nvPr>
            <p:ph type="title"/>
          </p:nvPr>
        </p:nvSpPr>
        <p:spPr/>
        <p:txBody>
          <a:bodyPr/>
          <a:lstStyle/>
          <a:p>
            <a:r>
              <a:rPr lang="nl-NL" dirty="0" err="1"/>
              <a:t>Territorial</a:t>
            </a:r>
            <a:r>
              <a:rPr lang="nl-NL" dirty="0"/>
              <a:t> </a:t>
            </a:r>
            <a:r>
              <a:rPr lang="nl-NL" dirty="0" err="1"/>
              <a:t>Competence</a:t>
            </a:r>
            <a:endParaRPr lang="nl-NL" dirty="0"/>
          </a:p>
        </p:txBody>
      </p:sp>
      <p:sp>
        <p:nvSpPr>
          <p:cNvPr id="3" name="Tijdelijke aanduiding voor inhoud 2">
            <a:extLst>
              <a:ext uri="{FF2B5EF4-FFF2-40B4-BE49-F238E27FC236}">
                <a16:creationId xmlns:a16="http://schemas.microsoft.com/office/drawing/2014/main" id="{CC171068-A467-9B36-814C-7A118C5A2ACD}"/>
              </a:ext>
            </a:extLst>
          </p:cNvPr>
          <p:cNvSpPr>
            <a:spLocks noGrp="1"/>
          </p:cNvSpPr>
          <p:nvPr>
            <p:ph idx="1"/>
          </p:nvPr>
        </p:nvSpPr>
        <p:spPr/>
        <p:txBody>
          <a:bodyPr/>
          <a:lstStyle/>
          <a:p>
            <a:r>
              <a:rPr lang="en-GB" sz="1800" dirty="0">
                <a:solidFill>
                  <a:schemeClr val="tx1"/>
                </a:solidFill>
                <a:effectLst/>
                <a:latin typeface="Times New Roman" panose="02020603050405020304" pitchFamily="18" charset="0"/>
                <a:ea typeface="Calibri" panose="020F0502020204030204" pitchFamily="34" charset="0"/>
              </a:rPr>
              <a:t>The Court reiterates that a state’s jurisdictional competence is primarily territorial and that although international law does not exclude a state’s extraterritorial exercise of its jurisdiction, the basis of such jurisdiction is defined and limited by the sovereign territorial rights of the other relevant states. The Court acknowledges that the applicants were not in the UK or in an area over which it exercised effective control. However, each of the four stages to the bulk interception ((1) the interception and initial retention data; (2) the searching of the data through the application of specific selectors; (3) the examination of selected data by analysts; and (4) the subsequent retention of data and use of the “final product”, including the sharing of data with third parties) were carried out by the UK intelligence agencies acting within its territory. That is why the ECtHR sets aside the government’s argument as to individual autonomy and likens an interference of a person’s right to privacy to that of an interference with the right to property, stressing that an interference with an individual’s possessions occurs where the possession is interfered with, not where the owner is located.</a:t>
            </a:r>
            <a:endParaRPr lang="nl-NL" dirty="0">
              <a:solidFill>
                <a:schemeClr val="tx1"/>
              </a:solidFill>
            </a:endParaRPr>
          </a:p>
        </p:txBody>
      </p:sp>
    </p:spTree>
    <p:extLst>
      <p:ext uri="{BB962C8B-B14F-4D97-AF65-F5344CB8AC3E}">
        <p14:creationId xmlns:p14="http://schemas.microsoft.com/office/powerpoint/2010/main" val="10283819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11338C-D350-F1A6-A78F-C8FA245F6AC3}"/>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67D0F2B9-2EA6-02D1-C36C-8C564D1E322F}"/>
              </a:ext>
            </a:extLst>
          </p:cNvPr>
          <p:cNvSpPr>
            <a:spLocks noGrp="1"/>
          </p:cNvSpPr>
          <p:nvPr>
            <p:ph type="title"/>
          </p:nvPr>
        </p:nvSpPr>
        <p:spPr/>
        <p:txBody>
          <a:bodyPr/>
          <a:lstStyle/>
          <a:p>
            <a:r>
              <a:rPr lang="nl-NL" dirty="0" err="1"/>
              <a:t>Territorial</a:t>
            </a:r>
            <a:r>
              <a:rPr lang="nl-NL" dirty="0"/>
              <a:t> </a:t>
            </a:r>
            <a:r>
              <a:rPr lang="nl-NL" dirty="0" err="1"/>
              <a:t>Competence</a:t>
            </a:r>
            <a:endParaRPr lang="nl-NL" dirty="0"/>
          </a:p>
        </p:txBody>
      </p:sp>
      <p:sp>
        <p:nvSpPr>
          <p:cNvPr id="3" name="Tijdelijke aanduiding voor inhoud 2">
            <a:extLst>
              <a:ext uri="{FF2B5EF4-FFF2-40B4-BE49-F238E27FC236}">
                <a16:creationId xmlns:a16="http://schemas.microsoft.com/office/drawing/2014/main" id="{ACFAE117-5A85-3619-E8D9-A190D465546F}"/>
              </a:ext>
            </a:extLst>
          </p:cNvPr>
          <p:cNvSpPr>
            <a:spLocks noGrp="1"/>
          </p:cNvSpPr>
          <p:nvPr>
            <p:ph idx="1"/>
          </p:nvPr>
        </p:nvSpPr>
        <p:spPr/>
        <p:txBody>
          <a:bodyPr>
            <a:normAutofit lnSpcReduction="10000"/>
          </a:bodyPr>
          <a:lstStyle/>
          <a:p>
            <a:pPr marL="449580" algn="just">
              <a:lnSpc>
                <a:spcPct val="107000"/>
              </a:lnSpc>
              <a:spcAft>
                <a:spcPts val="800"/>
              </a:spcAft>
            </a:pPr>
            <a:r>
              <a:rPr lang="en-GB" sz="1800" kern="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‘Similarly, in the specific context of Article 8, it could not seriously be suggested that the search of a person’s home within a Contracting State would fall outside that State’s territorial jurisdiction if the person was abroad when the search took place. While some of the elements of a person’s private life (for example, physical integrity) may not readily be separated from his or her physical person, that is not necessarily the case for all such elements. For example, in Von Hannover v. Germany the Court appeared to accept that the interference with the applicant’s private life which flowed from the publication by German magazines of photographs of her took place in Germany, where the photographs had been published and viewed by the magazines’ readership, even though the applicant lived in France and had her official residence in Monaco, and the photographs in question had been taken in Austria, France and Monaco. Similarly, in </a:t>
            </a:r>
            <a:r>
              <a:rPr lang="en-GB" sz="1800" kern="1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Arlewin</a:t>
            </a:r>
            <a:r>
              <a:rPr lang="en-GB" sz="1800" kern="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v. Sweden  the Court found that injury to the applicant’s privacy and reputation occasioned by the broadcast of a television programme took place in Sweden, where the programme was broadcast, and not in the United Kingdom, where the broadcaster had its head office.’ </a:t>
            </a:r>
            <a:r>
              <a:rPr lang="en-GB" sz="1800" i="1" kern="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Wieder and </a:t>
            </a:r>
            <a:r>
              <a:rPr lang="en-GB" sz="1800" i="1" kern="1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Guarnieri</a:t>
            </a:r>
            <a:r>
              <a:rPr lang="en-GB" sz="1800" kern="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§93.</a:t>
            </a:r>
            <a:endParaRPr lang="nl-NL" sz="18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49999597"/>
      </p:ext>
    </p:extLst>
  </p:cSld>
  <p:clrMapOvr>
    <a:masterClrMapping/>
  </p:clrMapOvr>
</p:sld>
</file>

<file path=ppt/theme/theme1.xml><?xml version="1.0" encoding="utf-8"?>
<a:theme xmlns:a="http://schemas.openxmlformats.org/drawingml/2006/main" name="Kader">
  <a:themeElements>
    <a:clrScheme name="Frame">
      <a:dk1>
        <a:srgbClr val="000000"/>
      </a:dk1>
      <a:lt1>
        <a:srgbClr val="FFFFFF"/>
      </a:lt1>
      <a:dk2>
        <a:srgbClr val="545454"/>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Office_36804656_TF00804820.potx" id="{560E7787-6D6B-410D-A1E0-6F3DFBA6D81E}" vid="{407C93AC-731D-458C-BE12-656284243054}"/>
    </a:ext>
  </a:extLst>
</a:theme>
</file>

<file path=ppt/theme/theme2.xml><?xml version="1.0" encoding="utf-8"?>
<a:theme xmlns:a="http://schemas.openxmlformats.org/drawingml/2006/main" name="Office-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77210f24a1be23c92c90fd886aa0aa">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60e05723c5c1908df1a1a4ebf11d344e"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5A9C098-A058-4A59-AA77-E2402053F600}">
  <ds:schemaRefs>
    <ds:schemaRef ds:uri="http://schemas.microsoft.com/office/2006/metadata/properties"/>
    <ds:schemaRef ds:uri="http://schemas.microsoft.com/office/infopath/2007/PartnerControls"/>
    <ds:schemaRef ds:uri="71af3243-3dd4-4a8d-8c0d-dd76da1f02a5"/>
  </ds:schemaRefs>
</ds:datastoreItem>
</file>

<file path=customXml/itemProps2.xml><?xml version="1.0" encoding="utf-8"?>
<ds:datastoreItem xmlns:ds="http://schemas.openxmlformats.org/officeDocument/2006/customXml" ds:itemID="{8CEA0254-3646-4633-AE89-92733C2D6975}">
  <ds:schemaRefs>
    <ds:schemaRef ds:uri="http://schemas.microsoft.com/sharepoint/v3/contenttype/forms"/>
  </ds:schemaRefs>
</ds:datastoreItem>
</file>

<file path=customXml/itemProps3.xml><?xml version="1.0" encoding="utf-8"?>
<ds:datastoreItem xmlns:ds="http://schemas.openxmlformats.org/officeDocument/2006/customXml" ds:itemID="{0BD8AF61-0EFE-4B67-AC63-165AA360F94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{F2B87733-9376-4E90-9437-13757B866A24}tf00804820_win32</Template>
  <TotalTime>0</TotalTime>
  <Words>1225</Words>
  <Application>Microsoft Office PowerPoint</Application>
  <PresentationFormat>Breedbeeld</PresentationFormat>
  <Paragraphs>30</Paragraphs>
  <Slides>10</Slides>
  <Notes>2</Notes>
  <HiddenSlides>0</HiddenSlides>
  <MMClips>0</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10</vt:i4>
      </vt:variant>
    </vt:vector>
  </HeadingPairs>
  <TitlesOfParts>
    <vt:vector size="16" baseType="lpstr">
      <vt:lpstr>Arial</vt:lpstr>
      <vt:lpstr>Calibri</vt:lpstr>
      <vt:lpstr>Corbel</vt:lpstr>
      <vt:lpstr>Times New Roman</vt:lpstr>
      <vt:lpstr>Wingdings 2</vt:lpstr>
      <vt:lpstr>Kader</vt:lpstr>
      <vt:lpstr>Wieder and Guarnieri v. UK</vt:lpstr>
      <vt:lpstr>PowerPoint-presentatie</vt:lpstr>
      <vt:lpstr>Wieder and Guarnieri v. UK</vt:lpstr>
      <vt:lpstr>Victimhood</vt:lpstr>
      <vt:lpstr>Assessment</vt:lpstr>
      <vt:lpstr>Territorial Competence</vt:lpstr>
      <vt:lpstr>Territorial Competence</vt:lpstr>
      <vt:lpstr>Territorial Competence</vt:lpstr>
      <vt:lpstr>Territorial Competence</vt:lpstr>
      <vt:lpstr>Territorial Competence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Wieder and Guarnieri v. UK</dc:title>
  <dc:creator>Bart Van der Sloot</dc:creator>
  <cp:lastModifiedBy>Bart Van der Sloot</cp:lastModifiedBy>
  <cp:revision>3</cp:revision>
  <dcterms:created xsi:type="dcterms:W3CDTF">2024-03-07T11:16:29Z</dcterms:created>
  <dcterms:modified xsi:type="dcterms:W3CDTF">2024-03-07T12:29:02Z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