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2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45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10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50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39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38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95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62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83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80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1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AE772-8B30-46C9-9B52-BB3DDCD409C5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4BE1-6629-4016-A497-16018679F4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56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wrong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Bart van der Sloot</a:t>
            </a:r>
          </a:p>
          <a:p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Information </a:t>
            </a:r>
            <a:r>
              <a:rPr lang="nl-NL" dirty="0" err="1" smtClean="0"/>
              <a:t>Law</a:t>
            </a:r>
            <a:r>
              <a:rPr lang="nl-NL" dirty="0" smtClean="0"/>
              <a:t>, University of Amsterdam</a:t>
            </a:r>
          </a:p>
          <a:p>
            <a:r>
              <a:rPr lang="nl-NL" dirty="0" err="1" smtClean="0"/>
              <a:t>Coordinator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Amsterdam Platform </a:t>
            </a:r>
            <a:r>
              <a:rPr lang="nl-NL" dirty="0" err="1" smtClean="0"/>
              <a:t>for</a:t>
            </a:r>
            <a:r>
              <a:rPr lang="nl-NL" dirty="0" smtClean="0"/>
              <a:t> Privacy Research</a:t>
            </a:r>
          </a:p>
          <a:p>
            <a:r>
              <a:rPr lang="nl-NL" dirty="0" smtClean="0"/>
              <a:t>Researcher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Netherlands </a:t>
            </a:r>
            <a:r>
              <a:rPr lang="nl-NL" dirty="0" err="1" smtClean="0"/>
              <a:t>Scientific</a:t>
            </a:r>
            <a:r>
              <a:rPr lang="nl-NL" dirty="0" smtClean="0"/>
              <a:t> Council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Government</a:t>
            </a:r>
            <a:r>
              <a:rPr lang="nl-NL" dirty="0" smtClean="0"/>
              <a:t> Policy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9496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the</a:t>
            </a:r>
            <a:r>
              <a:rPr lang="nl-NL" b="1" dirty="0" smtClean="0"/>
              <a:t> Court </a:t>
            </a:r>
            <a:r>
              <a:rPr lang="nl-NL" b="1" dirty="0" err="1" smtClean="0"/>
              <a:t>did</a:t>
            </a:r>
            <a:r>
              <a:rPr lang="nl-NL" b="1" dirty="0" smtClean="0"/>
              <a:t>:</a:t>
            </a:r>
          </a:p>
          <a:p>
            <a:r>
              <a:rPr lang="nl-NL" dirty="0" smtClean="0"/>
              <a:t>Balance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freedom</a:t>
            </a:r>
            <a:r>
              <a:rPr lang="nl-NL" dirty="0" smtClean="0"/>
              <a:t> of </a:t>
            </a:r>
            <a:r>
              <a:rPr lang="nl-NL" dirty="0" err="1" smtClean="0"/>
              <a:t>expression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10 ECHR of </a:t>
            </a:r>
            <a:r>
              <a:rPr lang="nl-NL" dirty="0" err="1" smtClean="0"/>
              <a:t>Delfi</a:t>
            </a:r>
            <a:r>
              <a:rPr lang="nl-NL" dirty="0" smtClean="0"/>
              <a:t> </a:t>
            </a:r>
            <a:r>
              <a:rPr lang="nl-NL" dirty="0" err="1" smtClean="0"/>
              <a:t>against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reputation</a:t>
            </a:r>
            <a:r>
              <a:rPr lang="nl-NL" dirty="0" smtClean="0"/>
              <a:t> of L., </a:t>
            </a:r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has </a:t>
            </a:r>
            <a:r>
              <a:rPr lang="nl-NL" dirty="0" err="1" smtClean="0"/>
              <a:t>determined</a:t>
            </a:r>
            <a:r>
              <a:rPr lang="nl-NL" dirty="0" smtClean="0"/>
              <a:t> </a:t>
            </a:r>
            <a:r>
              <a:rPr lang="nl-NL" dirty="0" err="1" smtClean="0"/>
              <a:t>falls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8 ECHR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answers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particulars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case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9817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 smtClean="0"/>
              <a:t> </a:t>
            </a:r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this</a:t>
            </a:r>
            <a:r>
              <a:rPr lang="nl-NL" b="1" dirty="0" smtClean="0"/>
              <a:t> means: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dodges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fundamental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, </a:t>
            </a:r>
            <a:r>
              <a:rPr lang="nl-NL" dirty="0" err="1" smtClean="0"/>
              <a:t>which</a:t>
            </a:r>
            <a:r>
              <a:rPr lang="nl-NL" dirty="0" smtClean="0"/>
              <a:t> have </a:t>
            </a:r>
            <a:r>
              <a:rPr lang="nl-NL" dirty="0" err="1" smtClean="0"/>
              <a:t>societal</a:t>
            </a:r>
            <a:r>
              <a:rPr lang="nl-NL" dirty="0" smtClean="0"/>
              <a:t> </a:t>
            </a:r>
            <a:r>
              <a:rPr lang="nl-NL" dirty="0" err="1" smtClean="0"/>
              <a:t>relevance</a:t>
            </a:r>
            <a:r>
              <a:rPr lang="nl-NL" dirty="0" smtClean="0"/>
              <a:t>,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brings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whole</a:t>
            </a:r>
            <a:r>
              <a:rPr lang="nl-NL" dirty="0" smtClean="0"/>
              <a:t> case back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particulars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case</a:t>
            </a:r>
          </a:p>
          <a:p>
            <a:pPr lvl="1"/>
            <a:r>
              <a:rPr lang="nl-NL" dirty="0" smtClean="0"/>
              <a:t>It has a </a:t>
            </a:r>
            <a:r>
              <a:rPr lang="nl-NL" dirty="0" err="1" smtClean="0"/>
              <a:t>broader</a:t>
            </a:r>
            <a:r>
              <a:rPr lang="nl-NL" dirty="0" smtClean="0"/>
              <a:t> </a:t>
            </a:r>
            <a:r>
              <a:rPr lang="nl-NL" dirty="0" err="1" smtClean="0"/>
              <a:t>relevance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internet </a:t>
            </a:r>
            <a:r>
              <a:rPr lang="nl-NL" dirty="0" err="1" smtClean="0"/>
              <a:t>intermediaries</a:t>
            </a:r>
            <a:r>
              <a:rPr lang="nl-NL" dirty="0" smtClean="0"/>
              <a:t> </a:t>
            </a:r>
            <a:r>
              <a:rPr lang="nl-NL" dirty="0" err="1" smtClean="0"/>
              <a:t>such</a:t>
            </a:r>
            <a:r>
              <a:rPr lang="nl-NL" dirty="0" smtClean="0"/>
              <a:t> as </a:t>
            </a:r>
            <a:r>
              <a:rPr lang="nl-NL" dirty="0" err="1" smtClean="0"/>
              <a:t>Delfi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invoke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10 ECHR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repsect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comments</a:t>
            </a:r>
            <a:r>
              <a:rPr lang="nl-NL" dirty="0" smtClean="0"/>
              <a:t> </a:t>
            </a:r>
            <a:r>
              <a:rPr lang="nl-NL" dirty="0" err="1" smtClean="0"/>
              <a:t>posted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users</a:t>
            </a:r>
          </a:p>
          <a:p>
            <a:pPr lvl="1"/>
            <a:r>
              <a:rPr lang="nl-NL" dirty="0" smtClean="0"/>
              <a:t>It has </a:t>
            </a:r>
            <a:r>
              <a:rPr lang="nl-NL" dirty="0" err="1" smtClean="0"/>
              <a:t>broader</a:t>
            </a:r>
            <a:r>
              <a:rPr lang="nl-NL" dirty="0" smtClean="0"/>
              <a:t> </a:t>
            </a:r>
            <a:r>
              <a:rPr lang="nl-NL" dirty="0" err="1" smtClean="0"/>
              <a:t>relevance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a </a:t>
            </a:r>
            <a:r>
              <a:rPr lang="nl-NL" dirty="0" err="1" smtClean="0"/>
              <a:t>law</a:t>
            </a:r>
            <a:r>
              <a:rPr lang="nl-NL" dirty="0" smtClean="0"/>
              <a:t> </a:t>
            </a:r>
            <a:r>
              <a:rPr lang="nl-NL" dirty="0" err="1" smtClean="0"/>
              <a:t>such</a:t>
            </a:r>
            <a:r>
              <a:rPr lang="nl-NL" dirty="0" smtClean="0"/>
              <a:t> as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Delfi</a:t>
            </a:r>
            <a:r>
              <a:rPr lang="nl-NL" dirty="0" smtClean="0"/>
              <a:t> was </a:t>
            </a:r>
            <a:r>
              <a:rPr lang="nl-NL" dirty="0" err="1" smtClean="0"/>
              <a:t>convicted</a:t>
            </a:r>
            <a:r>
              <a:rPr lang="nl-NL" dirty="0" smtClean="0"/>
              <a:t> is </a:t>
            </a:r>
            <a:r>
              <a:rPr lang="nl-NL" dirty="0" err="1" smtClean="0"/>
              <a:t>necesarry</a:t>
            </a:r>
            <a:r>
              <a:rPr lang="nl-NL" dirty="0" smtClean="0"/>
              <a:t> in a </a:t>
            </a:r>
            <a:r>
              <a:rPr lang="nl-NL" dirty="0" err="1" smtClean="0"/>
              <a:t>democratic</a:t>
            </a:r>
            <a:r>
              <a:rPr lang="nl-NL" dirty="0" smtClean="0"/>
              <a:t> society</a:t>
            </a:r>
          </a:p>
          <a:p>
            <a:pPr lvl="1"/>
            <a:r>
              <a:rPr lang="nl-NL" dirty="0" smtClean="0"/>
              <a:t>It has </a:t>
            </a:r>
            <a:r>
              <a:rPr lang="nl-NL" dirty="0" err="1" smtClean="0"/>
              <a:t>broader</a:t>
            </a:r>
            <a:r>
              <a:rPr lang="nl-NL" dirty="0" smtClean="0"/>
              <a:t> </a:t>
            </a:r>
            <a:r>
              <a:rPr lang="nl-NL" dirty="0" err="1" smtClean="0"/>
              <a:t>relevance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 </a:t>
            </a:r>
            <a:r>
              <a:rPr lang="nl-NL" dirty="0" err="1" smtClean="0"/>
              <a:t>wheter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types of </a:t>
            </a:r>
            <a:r>
              <a:rPr lang="nl-NL" dirty="0" err="1" smtClean="0"/>
              <a:t>comments</a:t>
            </a:r>
            <a:r>
              <a:rPr lang="nl-NL" dirty="0" smtClean="0"/>
              <a:t> </a:t>
            </a:r>
            <a:r>
              <a:rPr lang="nl-NL" dirty="0" err="1" smtClean="0"/>
              <a:t>complained</a:t>
            </a:r>
            <a:r>
              <a:rPr lang="nl-NL" dirty="0" smtClean="0"/>
              <a:t> of </a:t>
            </a:r>
            <a:r>
              <a:rPr lang="nl-NL" dirty="0" err="1" smtClean="0"/>
              <a:t>by</a:t>
            </a:r>
            <a:r>
              <a:rPr lang="nl-NL" dirty="0" smtClean="0"/>
              <a:t> L. </a:t>
            </a:r>
            <a:r>
              <a:rPr lang="nl-NL" dirty="0" err="1" smtClean="0"/>
              <a:t>can</a:t>
            </a:r>
            <a:r>
              <a:rPr lang="nl-NL" dirty="0" smtClean="0"/>
              <a:t> indeed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qualified</a:t>
            </a:r>
            <a:r>
              <a:rPr lang="nl-NL" dirty="0" smtClean="0"/>
              <a:t> as </a:t>
            </a:r>
            <a:r>
              <a:rPr lang="nl-NL" dirty="0" err="1" smtClean="0"/>
              <a:t>defamatory</a:t>
            </a:r>
            <a:endParaRPr lang="nl-NL" dirty="0" smtClean="0"/>
          </a:p>
          <a:p>
            <a:r>
              <a:rPr lang="nl-NL" dirty="0" smtClean="0"/>
              <a:t>But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determines</a:t>
            </a:r>
            <a:r>
              <a:rPr lang="nl-NL" dirty="0" smtClean="0"/>
              <a:t> in </a:t>
            </a:r>
            <a:r>
              <a:rPr lang="nl-NL" dirty="0" err="1" smtClean="0"/>
              <a:t>how</a:t>
            </a:r>
            <a:r>
              <a:rPr lang="nl-NL" dirty="0" smtClean="0"/>
              <a:t> far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of </a:t>
            </a:r>
            <a:r>
              <a:rPr lang="nl-NL" dirty="0" err="1" smtClean="0"/>
              <a:t>Delfi</a:t>
            </a:r>
            <a:r>
              <a:rPr lang="nl-NL" dirty="0" smtClean="0"/>
              <a:t> </a:t>
            </a:r>
            <a:r>
              <a:rPr lang="nl-NL" dirty="0" err="1" smtClean="0"/>
              <a:t>outwheigh</a:t>
            </a:r>
            <a:r>
              <a:rPr lang="nl-NL" dirty="0" smtClean="0"/>
              <a:t> </a:t>
            </a:r>
            <a:r>
              <a:rPr lang="nl-NL" dirty="0" err="1" smtClean="0"/>
              <a:t>those</a:t>
            </a:r>
            <a:r>
              <a:rPr lang="nl-NL" dirty="0" smtClean="0"/>
              <a:t> of L. in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particular</a:t>
            </a:r>
            <a:r>
              <a:rPr lang="nl-NL" dirty="0" smtClean="0"/>
              <a:t> case</a:t>
            </a:r>
          </a:p>
        </p:txBody>
      </p:sp>
    </p:spTree>
    <p:extLst>
      <p:ext uri="{BB962C8B-B14F-4D97-AF65-F5344CB8AC3E}">
        <p14:creationId xmlns:p14="http://schemas.microsoft.com/office/powerpoint/2010/main" val="3868919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this</a:t>
            </a:r>
            <a:r>
              <a:rPr lang="nl-NL" b="1" dirty="0" smtClean="0"/>
              <a:t> means:</a:t>
            </a:r>
          </a:p>
          <a:p>
            <a:r>
              <a:rPr lang="nl-NL" dirty="0" smtClean="0"/>
              <a:t>The </a:t>
            </a:r>
            <a:r>
              <a:rPr lang="nl-NL" dirty="0" err="1" smtClean="0"/>
              <a:t>idea</a:t>
            </a:r>
            <a:r>
              <a:rPr lang="nl-NL" dirty="0" smtClean="0"/>
              <a:t> </a:t>
            </a:r>
            <a:r>
              <a:rPr lang="nl-NL" dirty="0" err="1" smtClean="0"/>
              <a:t>behind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Convention</a:t>
            </a:r>
            <a:r>
              <a:rPr lang="nl-NL" dirty="0" smtClean="0"/>
              <a:t> was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curtail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powers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state –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could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limit human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absolutely</a:t>
            </a:r>
            <a:r>
              <a:rPr lang="nl-NL" dirty="0" smtClean="0"/>
              <a:t> </a:t>
            </a:r>
            <a:r>
              <a:rPr lang="nl-NL" dirty="0" err="1" smtClean="0"/>
              <a:t>necessary</a:t>
            </a:r>
            <a:r>
              <a:rPr lang="nl-NL" dirty="0" smtClean="0"/>
              <a:t>, etc. </a:t>
            </a:r>
            <a:r>
              <a:rPr lang="nl-NL" dirty="0" err="1" smtClean="0"/>
              <a:t>This</a:t>
            </a:r>
            <a:r>
              <a:rPr lang="nl-NL" dirty="0" smtClean="0"/>
              <a:t> is a </a:t>
            </a:r>
            <a:r>
              <a:rPr lang="nl-NL" dirty="0" err="1" smtClean="0"/>
              <a:t>general</a:t>
            </a:r>
            <a:r>
              <a:rPr lang="nl-NL" dirty="0" smtClean="0"/>
              <a:t> interest </a:t>
            </a:r>
          </a:p>
          <a:p>
            <a:r>
              <a:rPr lang="nl-NL" dirty="0" err="1" smtClean="0"/>
              <a:t>Now</a:t>
            </a:r>
            <a:r>
              <a:rPr lang="nl-NL" dirty="0" smtClean="0"/>
              <a:t>, </a:t>
            </a:r>
            <a:r>
              <a:rPr lang="nl-NL" dirty="0" err="1" smtClean="0"/>
              <a:t>the</a:t>
            </a:r>
            <a:r>
              <a:rPr lang="nl-NL" dirty="0" smtClean="0"/>
              <a:t> Court </a:t>
            </a:r>
            <a:r>
              <a:rPr lang="nl-NL" dirty="0" err="1" smtClean="0"/>
              <a:t>involves</a:t>
            </a:r>
            <a:r>
              <a:rPr lang="nl-NL" dirty="0" smtClean="0"/>
              <a:t> a person </a:t>
            </a:r>
            <a:r>
              <a:rPr lang="nl-NL" dirty="0" err="1" smtClean="0"/>
              <a:t>who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a party in </a:t>
            </a:r>
            <a:r>
              <a:rPr lang="nl-NL" dirty="0" err="1" smtClean="0"/>
              <a:t>the</a:t>
            </a:r>
            <a:r>
              <a:rPr lang="nl-NL" dirty="0" smtClean="0"/>
              <a:t> court case (</a:t>
            </a:r>
            <a:r>
              <a:rPr lang="nl-NL" dirty="0" err="1" smtClean="0"/>
              <a:t>namely</a:t>
            </a:r>
            <a:r>
              <a:rPr lang="nl-NL" dirty="0" smtClean="0"/>
              <a:t> L.)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attributes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, on </a:t>
            </a:r>
            <a:r>
              <a:rPr lang="nl-NL" dirty="0" err="1" smtClean="0"/>
              <a:t>its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</a:t>
            </a:r>
            <a:r>
              <a:rPr lang="nl-NL" dirty="0" err="1" smtClean="0"/>
              <a:t>initiative</a:t>
            </a:r>
            <a:r>
              <a:rPr lang="nl-NL" dirty="0" smtClean="0"/>
              <a:t>, a </a:t>
            </a:r>
            <a:r>
              <a:rPr lang="nl-NL" dirty="0" err="1" smtClean="0"/>
              <a:t>similar</a:t>
            </a:r>
            <a:r>
              <a:rPr lang="nl-NL" dirty="0" smtClean="0"/>
              <a:t> human right as </a:t>
            </a:r>
            <a:r>
              <a:rPr lang="nl-NL" dirty="0" err="1" smtClean="0"/>
              <a:t>Delfi</a:t>
            </a:r>
            <a:r>
              <a:rPr lang="nl-NL" dirty="0" smtClean="0"/>
              <a:t> has </a:t>
            </a:r>
            <a:r>
              <a:rPr lang="nl-NL" dirty="0" err="1" smtClean="0"/>
              <a:t>invoked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is </a:t>
            </a:r>
            <a:r>
              <a:rPr lang="nl-NL" dirty="0" err="1" smtClean="0"/>
              <a:t>left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court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assess</a:t>
            </a:r>
            <a:r>
              <a:rPr lang="nl-NL" dirty="0" smtClean="0"/>
              <a:t> on a </a:t>
            </a:r>
            <a:r>
              <a:rPr lang="nl-NL" dirty="0" err="1" smtClean="0"/>
              <a:t>fundamental</a:t>
            </a:r>
            <a:r>
              <a:rPr lang="nl-NL" dirty="0" smtClean="0"/>
              <a:t> level </a:t>
            </a:r>
            <a:r>
              <a:rPr lang="nl-NL" dirty="0" err="1" smtClean="0"/>
              <a:t>whether</a:t>
            </a:r>
            <a:r>
              <a:rPr lang="nl-NL" dirty="0" smtClean="0"/>
              <a:t> a human right is at </a:t>
            </a:r>
            <a:r>
              <a:rPr lang="nl-NL" dirty="0" err="1" smtClean="0"/>
              <a:t>stake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limitation</a:t>
            </a:r>
            <a:r>
              <a:rPr lang="nl-NL" dirty="0" smtClean="0"/>
              <a:t> is </a:t>
            </a:r>
            <a:r>
              <a:rPr lang="nl-NL" dirty="0" err="1" smtClean="0"/>
              <a:t>necessary</a:t>
            </a:r>
            <a:r>
              <a:rPr lang="nl-NL" dirty="0" smtClean="0"/>
              <a:t> or </a:t>
            </a:r>
            <a:r>
              <a:rPr lang="nl-NL" dirty="0" err="1" smtClean="0"/>
              <a:t>not</a:t>
            </a:r>
            <a:r>
              <a:rPr lang="nl-NL" dirty="0" smtClean="0"/>
              <a:t>, but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balance</a:t>
            </a:r>
            <a:r>
              <a:rPr lang="nl-NL" dirty="0" smtClean="0"/>
              <a:t> </a:t>
            </a:r>
            <a:r>
              <a:rPr lang="nl-NL" dirty="0" err="1" smtClean="0"/>
              <a:t>two</a:t>
            </a:r>
            <a:r>
              <a:rPr lang="nl-NL" dirty="0" smtClean="0"/>
              <a:t> </a:t>
            </a:r>
            <a:r>
              <a:rPr lang="nl-NL" dirty="0" err="1" smtClean="0"/>
              <a:t>equally</a:t>
            </a:r>
            <a:r>
              <a:rPr lang="nl-NL" dirty="0" smtClean="0"/>
              <a:t> </a:t>
            </a:r>
            <a:r>
              <a:rPr lang="nl-NL" dirty="0" err="1" smtClean="0"/>
              <a:t>leveled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(</a:t>
            </a:r>
            <a:r>
              <a:rPr lang="nl-NL" dirty="0" err="1" smtClean="0"/>
              <a:t>which</a:t>
            </a:r>
            <a:r>
              <a:rPr lang="nl-NL" dirty="0" smtClean="0"/>
              <a:t> have </a:t>
            </a:r>
            <a:r>
              <a:rPr lang="nl-NL" i="1" dirty="0" smtClean="0"/>
              <a:t>no priority of </a:t>
            </a:r>
            <a:r>
              <a:rPr lang="nl-NL" i="1" dirty="0" err="1" smtClean="0"/>
              <a:t>each</a:t>
            </a:r>
            <a:r>
              <a:rPr lang="nl-NL" i="1" dirty="0" smtClean="0"/>
              <a:t> </a:t>
            </a:r>
            <a:r>
              <a:rPr lang="nl-NL" i="1" dirty="0" err="1" smtClean="0"/>
              <a:t>other</a:t>
            </a:r>
            <a:r>
              <a:rPr lang="nl-NL" dirty="0" smtClean="0"/>
              <a:t>)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two</a:t>
            </a:r>
            <a:r>
              <a:rPr lang="nl-NL" dirty="0" smtClean="0"/>
              <a:t> private </a:t>
            </a:r>
            <a:r>
              <a:rPr lang="nl-NL" dirty="0" err="1" smtClean="0"/>
              <a:t>parties</a:t>
            </a:r>
            <a:endParaRPr lang="nl-NL" dirty="0" smtClean="0"/>
          </a:p>
          <a:p>
            <a:r>
              <a:rPr lang="nl-NL" dirty="0" err="1" smtClean="0"/>
              <a:t>Note</a:t>
            </a:r>
            <a:r>
              <a:rPr lang="nl-NL" dirty="0" smtClean="0"/>
              <a:t> </a:t>
            </a:r>
            <a:r>
              <a:rPr lang="nl-NL" dirty="0" err="1" smtClean="0"/>
              <a:t>finally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case fits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idea</a:t>
            </a:r>
            <a:r>
              <a:rPr lang="nl-NL" dirty="0" smtClean="0"/>
              <a:t> of </a:t>
            </a:r>
            <a:r>
              <a:rPr lang="nl-NL" dirty="0" err="1" smtClean="0"/>
              <a:t>broadening</a:t>
            </a:r>
            <a:r>
              <a:rPr lang="nl-NL" dirty="0" smtClean="0"/>
              <a:t> scope of human </a:t>
            </a:r>
            <a:r>
              <a:rPr lang="nl-NL" dirty="0" err="1" smtClean="0"/>
              <a:t>rights</a:t>
            </a:r>
            <a:r>
              <a:rPr lang="nl-NL" dirty="0" smtClean="0"/>
              <a:t>, </a:t>
            </a:r>
            <a:r>
              <a:rPr lang="nl-NL" dirty="0" err="1" smtClean="0"/>
              <a:t>both</a:t>
            </a:r>
            <a:r>
              <a:rPr lang="nl-NL" dirty="0" smtClean="0"/>
              <a:t> at </a:t>
            </a:r>
            <a:r>
              <a:rPr lang="nl-NL" dirty="0" err="1" smtClean="0"/>
              <a:t>the</a:t>
            </a:r>
            <a:r>
              <a:rPr lang="nl-NL" dirty="0" smtClean="0"/>
              <a:t> side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freedom</a:t>
            </a:r>
            <a:r>
              <a:rPr lang="nl-NL" dirty="0" smtClean="0"/>
              <a:t> of </a:t>
            </a:r>
            <a:r>
              <a:rPr lang="nl-NL" dirty="0" err="1" smtClean="0"/>
              <a:t>expression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on </a:t>
            </a:r>
            <a:r>
              <a:rPr lang="nl-NL" dirty="0" err="1" smtClean="0"/>
              <a:t>the</a:t>
            </a:r>
            <a:r>
              <a:rPr lang="nl-NL" dirty="0" smtClean="0"/>
              <a:t> side of </a:t>
            </a:r>
            <a:r>
              <a:rPr lang="nl-NL" dirty="0" err="1" smtClean="0"/>
              <a:t>the</a:t>
            </a:r>
            <a:r>
              <a:rPr lang="nl-NL" dirty="0" smtClean="0"/>
              <a:t> right </a:t>
            </a:r>
            <a:r>
              <a:rPr lang="nl-NL" dirty="0" err="1" smtClean="0"/>
              <a:t>to</a:t>
            </a:r>
            <a:r>
              <a:rPr lang="nl-NL" dirty="0" smtClean="0"/>
              <a:t> privacy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20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dirty="0" err="1" smtClean="0"/>
              <a:t>Facts</a:t>
            </a:r>
            <a:r>
              <a:rPr lang="nl-NL" b="1" dirty="0" smtClean="0"/>
              <a:t>:</a:t>
            </a:r>
          </a:p>
          <a:p>
            <a:r>
              <a:rPr lang="nl-NL" dirty="0" smtClean="0"/>
              <a:t>A </a:t>
            </a:r>
            <a:r>
              <a:rPr lang="nl-NL" dirty="0" err="1" smtClean="0"/>
              <a:t>sells</a:t>
            </a:r>
            <a:r>
              <a:rPr lang="nl-NL" dirty="0" smtClean="0"/>
              <a:t> a </a:t>
            </a:r>
            <a:r>
              <a:rPr lang="nl-NL" dirty="0" err="1" smtClean="0"/>
              <a:t>good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B (</a:t>
            </a:r>
            <a:r>
              <a:rPr lang="nl-NL" dirty="0" err="1" smtClean="0"/>
              <a:t>the</a:t>
            </a:r>
            <a:r>
              <a:rPr lang="nl-NL" dirty="0" smtClean="0"/>
              <a:t> trademark </a:t>
            </a:r>
            <a:r>
              <a:rPr lang="nl-NL" dirty="0" err="1" smtClean="0"/>
              <a:t>holder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good</a:t>
            </a:r>
            <a:r>
              <a:rPr lang="nl-NL" dirty="0" smtClean="0"/>
              <a:t>) via site C –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payment</a:t>
            </a:r>
            <a:r>
              <a:rPr lang="nl-NL" dirty="0" smtClean="0"/>
              <a:t> is </a:t>
            </a:r>
            <a:r>
              <a:rPr lang="nl-NL" dirty="0" err="1" smtClean="0"/>
              <a:t>done</a:t>
            </a:r>
            <a:r>
              <a:rPr lang="nl-NL" dirty="0" smtClean="0"/>
              <a:t> via D (a </a:t>
            </a:r>
            <a:r>
              <a:rPr lang="nl-NL" dirty="0" err="1" smtClean="0"/>
              <a:t>german</a:t>
            </a:r>
            <a:r>
              <a:rPr lang="nl-NL" dirty="0" smtClean="0"/>
              <a:t> bank)</a:t>
            </a:r>
          </a:p>
          <a:p>
            <a:r>
              <a:rPr lang="nl-NL" dirty="0" smtClean="0"/>
              <a:t>The </a:t>
            </a:r>
            <a:r>
              <a:rPr lang="nl-NL" dirty="0" err="1" smtClean="0"/>
              <a:t>trademarkholder</a:t>
            </a:r>
            <a:r>
              <a:rPr lang="nl-NL" dirty="0" smtClean="0"/>
              <a:t> </a:t>
            </a:r>
            <a:r>
              <a:rPr lang="nl-NL" dirty="0" err="1" smtClean="0"/>
              <a:t>Coty</a:t>
            </a:r>
            <a:r>
              <a:rPr lang="nl-NL" dirty="0" smtClean="0"/>
              <a:t> </a:t>
            </a:r>
            <a:r>
              <a:rPr lang="nl-NL" dirty="0" err="1" smtClean="0"/>
              <a:t>writes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C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find</a:t>
            </a:r>
            <a:r>
              <a:rPr lang="nl-NL" dirty="0" smtClean="0"/>
              <a:t> out </a:t>
            </a:r>
            <a:r>
              <a:rPr lang="nl-NL" dirty="0" err="1" smtClean="0"/>
              <a:t>who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user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acount</a:t>
            </a:r>
            <a:r>
              <a:rPr lang="nl-NL" dirty="0" smtClean="0"/>
              <a:t> is – C </a:t>
            </a:r>
            <a:r>
              <a:rPr lang="nl-NL" dirty="0" err="1" smtClean="0"/>
              <a:t>provides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personalia of A.</a:t>
            </a:r>
          </a:p>
          <a:p>
            <a:r>
              <a:rPr lang="nl-NL" dirty="0" smtClean="0"/>
              <a:t>A </a:t>
            </a:r>
            <a:r>
              <a:rPr lang="nl-NL" dirty="0" err="1" smtClean="0"/>
              <a:t>however</a:t>
            </a:r>
            <a:r>
              <a:rPr lang="nl-NL" dirty="0" smtClean="0"/>
              <a:t> </a:t>
            </a:r>
            <a:r>
              <a:rPr lang="nl-NL" dirty="0" err="1" smtClean="0"/>
              <a:t>argues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actually</a:t>
            </a:r>
            <a:r>
              <a:rPr lang="nl-NL" dirty="0" smtClean="0"/>
              <a:t> </a:t>
            </a:r>
            <a:r>
              <a:rPr lang="nl-NL" dirty="0" err="1" smtClean="0"/>
              <a:t>sell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product</a:t>
            </a:r>
          </a:p>
          <a:p>
            <a:r>
              <a:rPr lang="nl-NL" dirty="0" err="1" smtClean="0"/>
              <a:t>That</a:t>
            </a:r>
            <a:r>
              <a:rPr lang="nl-NL" dirty="0" smtClean="0"/>
              <a:t> is </a:t>
            </a:r>
            <a:r>
              <a:rPr lang="nl-NL" dirty="0" err="1" smtClean="0"/>
              <a:t>why</a:t>
            </a:r>
            <a:r>
              <a:rPr lang="nl-NL" dirty="0" smtClean="0"/>
              <a:t> </a:t>
            </a:r>
            <a:r>
              <a:rPr lang="nl-NL" dirty="0" err="1" smtClean="0"/>
              <a:t>Coty</a:t>
            </a:r>
            <a:r>
              <a:rPr lang="nl-NL" dirty="0" smtClean="0"/>
              <a:t> </a:t>
            </a:r>
            <a:r>
              <a:rPr lang="nl-NL" dirty="0" err="1" smtClean="0"/>
              <a:t>writes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D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asks</a:t>
            </a:r>
            <a:r>
              <a:rPr lang="nl-NL" dirty="0" smtClean="0"/>
              <a:t> </a:t>
            </a:r>
            <a:r>
              <a:rPr lang="nl-NL" dirty="0" err="1" smtClean="0"/>
              <a:t>who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owner</a:t>
            </a:r>
            <a:r>
              <a:rPr lang="nl-NL" dirty="0" smtClean="0"/>
              <a:t> is of </a:t>
            </a:r>
            <a:r>
              <a:rPr lang="nl-NL" dirty="0" err="1" smtClean="0"/>
              <a:t>the</a:t>
            </a:r>
            <a:r>
              <a:rPr lang="nl-NL" dirty="0" smtClean="0"/>
              <a:t> bank </a:t>
            </a:r>
            <a:r>
              <a:rPr lang="nl-NL" dirty="0" err="1" smtClean="0"/>
              <a:t>acount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transfered</a:t>
            </a:r>
            <a:r>
              <a:rPr lang="nl-NL" dirty="0" smtClean="0"/>
              <a:t> money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smtClean="0"/>
              <a:t>D </a:t>
            </a:r>
            <a:r>
              <a:rPr lang="nl-NL" dirty="0" err="1" smtClean="0"/>
              <a:t>refuses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refers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a </a:t>
            </a:r>
            <a:r>
              <a:rPr lang="nl-NL" dirty="0" err="1" smtClean="0"/>
              <a:t>law</a:t>
            </a:r>
            <a:r>
              <a:rPr lang="nl-NL" dirty="0" smtClean="0"/>
              <a:t> </a:t>
            </a:r>
            <a:r>
              <a:rPr lang="nl-NL" dirty="0" err="1" smtClean="0"/>
              <a:t>protecting</a:t>
            </a:r>
            <a:r>
              <a:rPr lang="nl-NL" dirty="0" smtClean="0"/>
              <a:t> professional </a:t>
            </a:r>
            <a:r>
              <a:rPr lang="nl-NL" dirty="0" err="1" smtClean="0"/>
              <a:t>secrecy</a:t>
            </a:r>
            <a:endParaRPr lang="nl-NL" dirty="0" smtClean="0"/>
          </a:p>
          <a:p>
            <a:r>
              <a:rPr lang="nl-NL" dirty="0" smtClean="0"/>
              <a:t>A </a:t>
            </a:r>
            <a:r>
              <a:rPr lang="nl-NL" dirty="0" err="1" smtClean="0"/>
              <a:t>higher</a:t>
            </a:r>
            <a:r>
              <a:rPr lang="nl-NL" dirty="0" smtClean="0"/>
              <a:t> level Court </a:t>
            </a:r>
            <a:r>
              <a:rPr lang="nl-NL" dirty="0" err="1" smtClean="0"/>
              <a:t>agrees</a:t>
            </a:r>
            <a:endParaRPr lang="nl-NL" dirty="0" smtClean="0"/>
          </a:p>
          <a:p>
            <a:r>
              <a:rPr lang="nl-NL" dirty="0" err="1" smtClean="0"/>
              <a:t>Coty</a:t>
            </a:r>
            <a:r>
              <a:rPr lang="nl-NL" dirty="0" smtClean="0"/>
              <a:t> takes </a:t>
            </a:r>
            <a:r>
              <a:rPr lang="nl-NL" dirty="0" err="1" smtClean="0"/>
              <a:t>the</a:t>
            </a:r>
            <a:r>
              <a:rPr lang="nl-NL" dirty="0" smtClean="0"/>
              <a:t> case </a:t>
            </a:r>
            <a:r>
              <a:rPr lang="nl-NL" dirty="0" err="1" smtClean="0"/>
              <a:t>against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Bank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ECJ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1648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the</a:t>
            </a:r>
            <a:r>
              <a:rPr lang="nl-NL" b="1" dirty="0" smtClean="0"/>
              <a:t> court </a:t>
            </a:r>
            <a:r>
              <a:rPr lang="nl-NL" b="1" dirty="0" err="1" smtClean="0"/>
              <a:t>should</a:t>
            </a:r>
            <a:r>
              <a:rPr lang="nl-NL" b="1" dirty="0" smtClean="0"/>
              <a:t> have </a:t>
            </a:r>
            <a:r>
              <a:rPr lang="nl-NL" b="1" dirty="0" err="1" smtClean="0"/>
              <a:t>done</a:t>
            </a:r>
            <a:r>
              <a:rPr lang="nl-NL" b="1" dirty="0" smtClean="0"/>
              <a:t>:</a:t>
            </a:r>
            <a:endParaRPr lang="nl-NL" b="1" dirty="0"/>
          </a:p>
          <a:p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value</a:t>
            </a:r>
            <a:r>
              <a:rPr lang="nl-NL" dirty="0" smtClean="0"/>
              <a:t> of professional </a:t>
            </a:r>
            <a:r>
              <a:rPr lang="nl-NL" dirty="0" err="1" smtClean="0"/>
              <a:t>secrecy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banks</a:t>
            </a:r>
            <a:r>
              <a:rPr lang="nl-NL" dirty="0" smtClean="0"/>
              <a:t>, </a:t>
            </a:r>
            <a:r>
              <a:rPr lang="nl-NL" dirty="0" err="1" smtClean="0"/>
              <a:t>lawyers</a:t>
            </a:r>
            <a:r>
              <a:rPr lang="nl-NL" dirty="0" smtClean="0"/>
              <a:t>, </a:t>
            </a:r>
            <a:r>
              <a:rPr lang="nl-NL" dirty="0" err="1" smtClean="0"/>
              <a:t>docters</a:t>
            </a:r>
            <a:r>
              <a:rPr lang="nl-NL" dirty="0" smtClean="0"/>
              <a:t>, etc.</a:t>
            </a:r>
          </a:p>
          <a:p>
            <a:r>
              <a:rPr lang="nl-NL" dirty="0" err="1" smtClean="0"/>
              <a:t>Determine</a:t>
            </a:r>
            <a:r>
              <a:rPr lang="nl-NL" dirty="0" smtClean="0"/>
              <a:t> in </a:t>
            </a:r>
            <a:r>
              <a:rPr lang="nl-NL" dirty="0" err="1" smtClean="0"/>
              <a:t>which</a:t>
            </a:r>
            <a:r>
              <a:rPr lang="nl-NL" dirty="0" smtClean="0"/>
              <a:t> types of cases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fundamental</a:t>
            </a:r>
            <a:r>
              <a:rPr lang="nl-NL" dirty="0" smtClean="0"/>
              <a:t> </a:t>
            </a:r>
            <a:r>
              <a:rPr lang="nl-NL" dirty="0" err="1" smtClean="0"/>
              <a:t>societal</a:t>
            </a:r>
            <a:r>
              <a:rPr lang="nl-NL" dirty="0" smtClean="0"/>
              <a:t> </a:t>
            </a:r>
            <a:r>
              <a:rPr lang="nl-NL" dirty="0" err="1" smtClean="0"/>
              <a:t>value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curtailed</a:t>
            </a:r>
            <a:endParaRPr lang="nl-NL" dirty="0"/>
          </a:p>
          <a:p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protection</a:t>
            </a:r>
            <a:r>
              <a:rPr lang="nl-NL" dirty="0" smtClean="0"/>
              <a:t> of a trademark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violation</a:t>
            </a:r>
            <a:r>
              <a:rPr lang="nl-NL" dirty="0" smtClean="0"/>
              <a:t> of a trademark </a:t>
            </a:r>
            <a:r>
              <a:rPr lang="nl-NL" dirty="0" err="1" smtClean="0"/>
              <a:t>through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internet site </a:t>
            </a:r>
            <a:r>
              <a:rPr lang="nl-NL" dirty="0" err="1" smtClean="0"/>
              <a:t>qualifies</a:t>
            </a:r>
            <a:r>
              <a:rPr lang="nl-NL" dirty="0" smtClean="0"/>
              <a:t> as </a:t>
            </a:r>
            <a:r>
              <a:rPr lang="nl-NL" dirty="0" err="1" smtClean="0"/>
              <a:t>such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140071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the</a:t>
            </a:r>
            <a:r>
              <a:rPr lang="nl-NL" b="1" dirty="0" smtClean="0"/>
              <a:t> Court </a:t>
            </a:r>
            <a:r>
              <a:rPr lang="nl-NL" b="1" dirty="0" err="1" smtClean="0"/>
              <a:t>did</a:t>
            </a:r>
            <a:r>
              <a:rPr lang="nl-NL" b="1" dirty="0" smtClean="0"/>
              <a:t>:</a:t>
            </a:r>
          </a:p>
          <a:p>
            <a:r>
              <a:rPr lang="nl-NL" dirty="0" err="1" smtClean="0"/>
              <a:t>Bring</a:t>
            </a:r>
            <a:r>
              <a:rPr lang="nl-NL" dirty="0" smtClean="0"/>
              <a:t> </a:t>
            </a:r>
            <a:r>
              <a:rPr lang="nl-NL" dirty="0" err="1" smtClean="0"/>
              <a:t>into</a:t>
            </a:r>
            <a:r>
              <a:rPr lang="nl-NL" dirty="0" smtClean="0"/>
              <a:t> </a:t>
            </a:r>
            <a:r>
              <a:rPr lang="nl-NL" dirty="0" err="1" smtClean="0"/>
              <a:t>play</a:t>
            </a:r>
            <a:r>
              <a:rPr lang="nl-NL" dirty="0" smtClean="0"/>
              <a:t> a non-party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court case, </a:t>
            </a:r>
            <a:r>
              <a:rPr lang="nl-NL" dirty="0" err="1" smtClean="0"/>
              <a:t>namely</a:t>
            </a:r>
            <a:r>
              <a:rPr lang="nl-NL" dirty="0" smtClean="0"/>
              <a:t> A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attributes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Coty</a:t>
            </a:r>
            <a:r>
              <a:rPr lang="nl-NL" dirty="0" smtClean="0"/>
              <a:t> a </a:t>
            </a:r>
            <a:r>
              <a:rPr lang="nl-NL" dirty="0" err="1" smtClean="0"/>
              <a:t>fundamental</a:t>
            </a:r>
            <a:r>
              <a:rPr lang="nl-NL" dirty="0" smtClean="0"/>
              <a:t>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protection</a:t>
            </a:r>
            <a:r>
              <a:rPr lang="nl-NL" dirty="0" smtClean="0"/>
              <a:t> of property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attributes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A </a:t>
            </a:r>
            <a:r>
              <a:rPr lang="nl-NL" dirty="0" err="1" smtClean="0"/>
              <a:t>a</a:t>
            </a:r>
            <a:r>
              <a:rPr lang="nl-NL" dirty="0" smtClean="0"/>
              <a:t> </a:t>
            </a:r>
            <a:r>
              <a:rPr lang="nl-NL" dirty="0" err="1" smtClean="0"/>
              <a:t>fundamental</a:t>
            </a:r>
            <a:r>
              <a:rPr lang="nl-NL" dirty="0" smtClean="0"/>
              <a:t> right </a:t>
            </a:r>
            <a:r>
              <a:rPr lang="nl-NL" dirty="0" err="1" smtClean="0"/>
              <a:t>to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 smtClean="0"/>
          </a:p>
          <a:p>
            <a:r>
              <a:rPr lang="nl-NL" dirty="0" smtClean="0"/>
              <a:t>It </a:t>
            </a:r>
            <a:r>
              <a:rPr lang="nl-NL" dirty="0" err="1" smtClean="0"/>
              <a:t>balances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relative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of A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Coty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075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0789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this</a:t>
            </a:r>
            <a:r>
              <a:rPr lang="nl-NL" b="1" dirty="0" smtClean="0"/>
              <a:t> means:</a:t>
            </a:r>
          </a:p>
          <a:p>
            <a:r>
              <a:rPr lang="nl-NL" dirty="0" smtClean="0"/>
              <a:t>The </a:t>
            </a:r>
            <a:r>
              <a:rPr lang="nl-NL" dirty="0" err="1" smtClean="0"/>
              <a:t>societal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in </a:t>
            </a:r>
            <a:r>
              <a:rPr lang="nl-NL" dirty="0" err="1" smtClean="0"/>
              <a:t>having</a:t>
            </a:r>
            <a:r>
              <a:rPr lang="nl-NL" dirty="0" smtClean="0"/>
              <a:t> professional </a:t>
            </a:r>
            <a:r>
              <a:rPr lang="nl-NL" dirty="0" err="1" smtClean="0"/>
              <a:t>secrecy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at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discussed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Court</a:t>
            </a:r>
          </a:p>
          <a:p>
            <a:r>
              <a:rPr lang="nl-NL" dirty="0" err="1" smtClean="0"/>
              <a:t>Rather</a:t>
            </a:r>
            <a:r>
              <a:rPr lang="nl-NL" dirty="0" smtClean="0"/>
              <a:t>,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role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Bank, </a:t>
            </a:r>
            <a:r>
              <a:rPr lang="nl-NL" dirty="0" err="1" smtClean="0"/>
              <a:t>invoking</a:t>
            </a:r>
            <a:r>
              <a:rPr lang="nl-NL" dirty="0" smtClean="0"/>
              <a:t> professional </a:t>
            </a:r>
            <a:r>
              <a:rPr lang="nl-NL" dirty="0" err="1" smtClean="0"/>
              <a:t>secrecy</a:t>
            </a:r>
            <a:r>
              <a:rPr lang="nl-NL" dirty="0" smtClean="0"/>
              <a:t>, is </a:t>
            </a:r>
            <a:r>
              <a:rPr lang="nl-NL" dirty="0" err="1" smtClean="0"/>
              <a:t>substitued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ECJ </a:t>
            </a:r>
            <a:r>
              <a:rPr lang="nl-NL" dirty="0" err="1" smtClean="0"/>
              <a:t>for</a:t>
            </a:r>
            <a:r>
              <a:rPr lang="nl-NL" dirty="0" smtClean="0"/>
              <a:t> A, </a:t>
            </a:r>
            <a:r>
              <a:rPr lang="nl-NL" dirty="0" err="1" smtClean="0"/>
              <a:t>who</a:t>
            </a:r>
            <a:r>
              <a:rPr lang="nl-NL" dirty="0" smtClean="0"/>
              <a:t> has a right </a:t>
            </a:r>
            <a:r>
              <a:rPr lang="nl-NL" dirty="0" err="1" smtClean="0"/>
              <a:t>to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/>
          </a:p>
          <a:p>
            <a:r>
              <a:rPr lang="nl-NL" dirty="0" err="1" smtClean="0"/>
              <a:t>Again</a:t>
            </a:r>
            <a:r>
              <a:rPr lang="nl-NL" dirty="0" smtClean="0"/>
              <a:t>, </a:t>
            </a:r>
            <a:r>
              <a:rPr lang="nl-NL" dirty="0" err="1" smtClean="0"/>
              <a:t>the</a:t>
            </a:r>
            <a:r>
              <a:rPr lang="nl-NL" dirty="0" smtClean="0"/>
              <a:t> Court </a:t>
            </a:r>
            <a:r>
              <a:rPr lang="nl-NL" dirty="0" err="1" smtClean="0"/>
              <a:t>brings</a:t>
            </a:r>
            <a:r>
              <a:rPr lang="nl-NL" dirty="0" smtClean="0"/>
              <a:t> a </a:t>
            </a:r>
            <a:r>
              <a:rPr lang="nl-NL" dirty="0" err="1" smtClean="0"/>
              <a:t>very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fundamental</a:t>
            </a:r>
            <a:r>
              <a:rPr lang="nl-NL" dirty="0" smtClean="0"/>
              <a:t> question (</a:t>
            </a:r>
            <a:r>
              <a:rPr lang="nl-NL" dirty="0" err="1" smtClean="0"/>
              <a:t>should</a:t>
            </a:r>
            <a:r>
              <a:rPr lang="nl-NL" dirty="0" smtClean="0"/>
              <a:t> a bank have professional </a:t>
            </a:r>
            <a:r>
              <a:rPr lang="nl-NL" dirty="0" err="1" smtClean="0"/>
              <a:t>secrecy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so</a:t>
            </a:r>
            <a:r>
              <a:rPr lang="nl-NL" dirty="0" smtClean="0"/>
              <a:t>, in </a:t>
            </a:r>
            <a:r>
              <a:rPr lang="nl-NL" dirty="0" err="1" smtClean="0"/>
              <a:t>which</a:t>
            </a:r>
            <a:r>
              <a:rPr lang="nl-NL" dirty="0" smtClean="0"/>
              <a:t> types of cases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legtimately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curtailed</a:t>
            </a:r>
            <a:r>
              <a:rPr lang="nl-NL" dirty="0" smtClean="0"/>
              <a:t>) back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particular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of </a:t>
            </a:r>
            <a:r>
              <a:rPr lang="nl-NL" dirty="0" err="1" smtClean="0"/>
              <a:t>two</a:t>
            </a:r>
            <a:r>
              <a:rPr lang="nl-NL" dirty="0" smtClean="0"/>
              <a:t> private </a:t>
            </a:r>
            <a:r>
              <a:rPr lang="nl-NL" dirty="0" err="1" smtClean="0"/>
              <a:t>parties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respect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their</a:t>
            </a:r>
            <a:r>
              <a:rPr lang="nl-NL" dirty="0" smtClean="0"/>
              <a:t> </a:t>
            </a:r>
            <a:r>
              <a:rPr lang="nl-NL" dirty="0" err="1" smtClean="0"/>
              <a:t>equally</a:t>
            </a:r>
            <a:r>
              <a:rPr lang="nl-NL" dirty="0" smtClean="0"/>
              <a:t> important </a:t>
            </a:r>
            <a:r>
              <a:rPr lang="nl-NL" dirty="0" err="1" smtClean="0"/>
              <a:t>interests</a:t>
            </a:r>
            <a:endParaRPr lang="nl-NL" dirty="0" smtClean="0"/>
          </a:p>
          <a:p>
            <a:r>
              <a:rPr lang="nl-NL" dirty="0" smtClean="0"/>
              <a:t>It does </a:t>
            </a:r>
            <a:r>
              <a:rPr lang="nl-NL" dirty="0" err="1" smtClean="0"/>
              <a:t>not</a:t>
            </a:r>
            <a:r>
              <a:rPr lang="nl-NL" dirty="0" smtClean="0"/>
              <a:t> in </a:t>
            </a:r>
            <a:r>
              <a:rPr lang="nl-NL" dirty="0" err="1" smtClean="0"/>
              <a:t>any</a:t>
            </a:r>
            <a:r>
              <a:rPr lang="nl-NL" dirty="0" smtClean="0"/>
              <a:t> way </a:t>
            </a:r>
            <a:r>
              <a:rPr lang="nl-NL" dirty="0" err="1" smtClean="0"/>
              <a:t>priorize</a:t>
            </a:r>
            <a:r>
              <a:rPr lang="nl-NL" dirty="0" smtClean="0"/>
              <a:t> </a:t>
            </a:r>
            <a:r>
              <a:rPr lang="nl-NL" dirty="0" err="1" smtClean="0"/>
              <a:t>certain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over </a:t>
            </a:r>
            <a:r>
              <a:rPr lang="nl-NL" dirty="0" err="1" smtClean="0"/>
              <a:t>others</a:t>
            </a:r>
            <a:endParaRPr lang="nl-NL" dirty="0" smtClean="0"/>
          </a:p>
          <a:p>
            <a:r>
              <a:rPr lang="nl-NL" dirty="0" smtClean="0"/>
              <a:t>It does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discuss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special </a:t>
            </a:r>
            <a:r>
              <a:rPr lang="nl-NL" dirty="0" err="1" smtClean="0"/>
              <a:t>role</a:t>
            </a:r>
            <a:r>
              <a:rPr lang="nl-NL" dirty="0" smtClean="0"/>
              <a:t> of data </a:t>
            </a:r>
            <a:r>
              <a:rPr lang="nl-NL" dirty="0" err="1" smtClean="0"/>
              <a:t>protection</a:t>
            </a:r>
            <a:r>
              <a:rPr lang="nl-NL" dirty="0" smtClean="0"/>
              <a:t>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fundamental</a:t>
            </a:r>
            <a:r>
              <a:rPr lang="nl-NL" dirty="0" smtClean="0"/>
              <a:t> right </a:t>
            </a:r>
            <a:r>
              <a:rPr lang="nl-NL" dirty="0" err="1" smtClean="0"/>
              <a:t>framework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3147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this</a:t>
            </a:r>
            <a:r>
              <a:rPr lang="nl-NL" b="1" dirty="0" smtClean="0"/>
              <a:t> means</a:t>
            </a:r>
          </a:p>
          <a:p>
            <a:r>
              <a:rPr lang="nl-NL" dirty="0" smtClean="0"/>
              <a:t>It </a:t>
            </a:r>
            <a:r>
              <a:rPr lang="nl-NL" dirty="0"/>
              <a:t>does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discuss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special </a:t>
            </a:r>
            <a:r>
              <a:rPr lang="nl-NL" dirty="0" err="1"/>
              <a:t>role</a:t>
            </a:r>
            <a:r>
              <a:rPr lang="nl-NL" dirty="0"/>
              <a:t> of property </a:t>
            </a:r>
            <a:r>
              <a:rPr lang="nl-NL" dirty="0" err="1"/>
              <a:t>rights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fundamental</a:t>
            </a:r>
            <a:r>
              <a:rPr lang="nl-NL" dirty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/>
              <a:t>realm</a:t>
            </a:r>
            <a:endParaRPr lang="nl-NL" dirty="0"/>
          </a:p>
          <a:p>
            <a:r>
              <a:rPr lang="nl-NL" dirty="0"/>
              <a:t>It does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discuss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relation</a:t>
            </a:r>
            <a:r>
              <a:rPr lang="nl-NL" dirty="0"/>
              <a:t> </a:t>
            </a:r>
            <a:r>
              <a:rPr lang="nl-NL" dirty="0" err="1"/>
              <a:t>between</a:t>
            </a:r>
            <a:r>
              <a:rPr lang="nl-NL" dirty="0"/>
              <a:t> </a:t>
            </a:r>
            <a:r>
              <a:rPr lang="nl-NL" dirty="0" err="1"/>
              <a:t>intellectual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property </a:t>
            </a:r>
            <a:r>
              <a:rPr lang="nl-NL" dirty="0" err="1"/>
              <a:t>rights</a:t>
            </a:r>
            <a:endParaRPr lang="nl-NL" dirty="0"/>
          </a:p>
          <a:p>
            <a:r>
              <a:rPr lang="nl-NL" dirty="0"/>
              <a:t>It does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discuss</a:t>
            </a:r>
            <a:r>
              <a:rPr lang="nl-NL" dirty="0"/>
              <a:t> in 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trademarks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conceived</a:t>
            </a:r>
            <a:r>
              <a:rPr lang="nl-NL" dirty="0"/>
              <a:t> as part of a </a:t>
            </a:r>
            <a:r>
              <a:rPr lang="nl-NL" dirty="0" err="1"/>
              <a:t>fundamental</a:t>
            </a:r>
            <a:r>
              <a:rPr lang="nl-NL" dirty="0"/>
              <a:t> right </a:t>
            </a:r>
            <a:r>
              <a:rPr lang="nl-NL" dirty="0" err="1"/>
              <a:t>to</a:t>
            </a:r>
            <a:r>
              <a:rPr lang="nl-NL" dirty="0"/>
              <a:t> property</a:t>
            </a:r>
          </a:p>
          <a:p>
            <a:r>
              <a:rPr lang="nl-NL" dirty="0"/>
              <a:t>It does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assess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subsidiarity</a:t>
            </a:r>
            <a:r>
              <a:rPr lang="nl-NL" dirty="0"/>
              <a:t> </a:t>
            </a:r>
            <a:r>
              <a:rPr lang="nl-NL" dirty="0" err="1"/>
              <a:t>principle</a:t>
            </a:r>
            <a:r>
              <a:rPr lang="nl-NL" dirty="0"/>
              <a:t>, </a:t>
            </a:r>
            <a:r>
              <a:rPr lang="nl-NL" dirty="0" err="1"/>
              <a:t>namely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regard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fact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Coty</a:t>
            </a:r>
            <a:r>
              <a:rPr lang="nl-NL" dirty="0"/>
              <a:t> </a:t>
            </a:r>
            <a:r>
              <a:rPr lang="nl-NL" dirty="0" err="1"/>
              <a:t>already</a:t>
            </a:r>
            <a:r>
              <a:rPr lang="nl-NL" dirty="0"/>
              <a:t> had </a:t>
            </a:r>
            <a:r>
              <a:rPr lang="nl-NL" dirty="0" err="1"/>
              <a:t>the</a:t>
            </a:r>
            <a:r>
              <a:rPr lang="nl-NL" dirty="0"/>
              <a:t> name of A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could</a:t>
            </a:r>
            <a:r>
              <a:rPr lang="nl-NL" dirty="0"/>
              <a:t> have </a:t>
            </a:r>
            <a:r>
              <a:rPr lang="nl-NL" dirty="0" err="1"/>
              <a:t>gone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court.</a:t>
            </a:r>
          </a:p>
          <a:p>
            <a:r>
              <a:rPr lang="nl-NL" dirty="0"/>
              <a:t>It </a:t>
            </a:r>
            <a:r>
              <a:rPr lang="nl-NL" dirty="0" err="1"/>
              <a:t>merely</a:t>
            </a:r>
            <a:r>
              <a:rPr lang="nl-NL" dirty="0"/>
              <a:t> </a:t>
            </a:r>
            <a:r>
              <a:rPr lang="nl-NL" dirty="0" err="1"/>
              <a:t>argues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in </a:t>
            </a:r>
            <a:r>
              <a:rPr lang="nl-NL" dirty="0" err="1"/>
              <a:t>so</a:t>
            </a:r>
            <a:r>
              <a:rPr lang="nl-NL" dirty="0"/>
              <a:t> far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german</a:t>
            </a:r>
            <a:r>
              <a:rPr lang="nl-NL" dirty="0"/>
              <a:t> </a:t>
            </a:r>
            <a:r>
              <a:rPr lang="nl-NL" dirty="0" err="1"/>
              <a:t>provision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read</a:t>
            </a:r>
            <a:r>
              <a:rPr lang="nl-NL" dirty="0"/>
              <a:t> (of </a:t>
            </a:r>
            <a:r>
              <a:rPr lang="nl-NL" dirty="0" err="1"/>
              <a:t>which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is </a:t>
            </a:r>
            <a:r>
              <a:rPr lang="nl-NL" dirty="0" err="1"/>
              <a:t>uncertain</a:t>
            </a:r>
            <a:r>
              <a:rPr lang="nl-NL" dirty="0"/>
              <a:t>) as </a:t>
            </a:r>
            <a:r>
              <a:rPr lang="nl-NL" dirty="0" err="1"/>
              <a:t>an</a:t>
            </a:r>
            <a:r>
              <a:rPr lang="nl-NL" dirty="0"/>
              <a:t> absolute right, </a:t>
            </a:r>
            <a:r>
              <a:rPr lang="nl-NL" dirty="0" err="1"/>
              <a:t>this</a:t>
            </a:r>
            <a:r>
              <a:rPr lang="nl-NL" dirty="0"/>
              <a:t> is in </a:t>
            </a:r>
            <a:r>
              <a:rPr lang="nl-NL" dirty="0" err="1"/>
              <a:t>violation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right </a:t>
            </a:r>
            <a:r>
              <a:rPr lang="nl-NL" dirty="0" err="1"/>
              <a:t>to</a:t>
            </a:r>
            <a:r>
              <a:rPr lang="nl-NL" dirty="0"/>
              <a:t> property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/>
              <a:t>Coty</a:t>
            </a:r>
            <a:endParaRPr lang="nl-NL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061288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Final</a:t>
            </a:r>
            <a:r>
              <a:rPr lang="nl-NL" dirty="0" smtClean="0"/>
              <a:t> </a:t>
            </a:r>
            <a:r>
              <a:rPr lang="nl-NL" dirty="0" err="1" smtClean="0"/>
              <a:t>remark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is </a:t>
            </a:r>
            <a:r>
              <a:rPr lang="nl-NL" dirty="0" err="1" smtClean="0"/>
              <a:t>this</a:t>
            </a:r>
            <a:r>
              <a:rPr lang="nl-NL" dirty="0" smtClean="0"/>
              <a:t> approach </a:t>
            </a:r>
            <a:r>
              <a:rPr lang="nl-NL" dirty="0" err="1" smtClean="0"/>
              <a:t>theoretically</a:t>
            </a:r>
            <a:r>
              <a:rPr lang="nl-NL" dirty="0" smtClean="0"/>
              <a:t> wrong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misguided</a:t>
            </a:r>
            <a:endParaRPr lang="nl-NL" dirty="0" smtClean="0"/>
          </a:p>
          <a:p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do </a:t>
            </a:r>
            <a:r>
              <a:rPr lang="nl-NL" dirty="0" err="1" smtClean="0"/>
              <a:t>the</a:t>
            </a:r>
            <a:r>
              <a:rPr lang="nl-NL" dirty="0" smtClean="0"/>
              <a:t> Courts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r>
              <a:rPr lang="nl-NL" dirty="0" smtClean="0"/>
              <a:t> approach as a way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dodge</a:t>
            </a:r>
            <a:r>
              <a:rPr lang="nl-NL" dirty="0" smtClean="0"/>
              <a:t> </a:t>
            </a:r>
            <a:r>
              <a:rPr lang="nl-NL" dirty="0" err="1" smtClean="0"/>
              <a:t>every</a:t>
            </a:r>
            <a:r>
              <a:rPr lang="nl-NL" dirty="0" smtClean="0"/>
              <a:t> </a:t>
            </a:r>
            <a:r>
              <a:rPr lang="nl-NL" dirty="0" err="1" smtClean="0"/>
              <a:t>moral</a:t>
            </a:r>
            <a:r>
              <a:rPr lang="nl-NL" dirty="0" smtClean="0"/>
              <a:t> </a:t>
            </a:r>
            <a:r>
              <a:rPr lang="nl-NL" dirty="0" err="1" smtClean="0"/>
              <a:t>decision</a:t>
            </a:r>
            <a:endParaRPr lang="nl-NL" dirty="0" smtClean="0"/>
          </a:p>
          <a:p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do </a:t>
            </a:r>
            <a:r>
              <a:rPr lang="nl-NL" dirty="0" err="1" smtClean="0"/>
              <a:t>the</a:t>
            </a:r>
            <a:r>
              <a:rPr lang="nl-NL" dirty="0" smtClean="0"/>
              <a:t> Courts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r>
              <a:rPr lang="nl-NL" dirty="0" smtClean="0"/>
              <a:t> test </a:t>
            </a:r>
            <a:r>
              <a:rPr lang="nl-NL" dirty="0" err="1" smtClean="0"/>
              <a:t>to</a:t>
            </a:r>
            <a:r>
              <a:rPr lang="nl-NL" dirty="0" smtClean="0"/>
              <a:t> side step </a:t>
            </a:r>
            <a:r>
              <a:rPr lang="nl-NL" dirty="0" err="1" smtClean="0"/>
              <a:t>intellectually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endParaRPr lang="nl-NL" dirty="0" smtClean="0"/>
          </a:p>
          <a:p>
            <a:r>
              <a:rPr lang="nl-NL" dirty="0" smtClean="0"/>
              <a:t>But </a:t>
            </a:r>
            <a:r>
              <a:rPr lang="nl-NL" dirty="0" err="1" smtClean="0"/>
              <a:t>perhaps</a:t>
            </a:r>
            <a:r>
              <a:rPr lang="nl-NL" dirty="0" smtClean="0"/>
              <a:t> most </a:t>
            </a:r>
            <a:r>
              <a:rPr lang="nl-NL" dirty="0" err="1" smtClean="0"/>
              <a:t>importantly</a:t>
            </a:r>
            <a:r>
              <a:rPr lang="nl-NL" dirty="0" smtClean="0"/>
              <a:t>, </a:t>
            </a:r>
            <a:r>
              <a:rPr lang="nl-NL" dirty="0" err="1" smtClean="0"/>
              <a:t>decisions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Court </a:t>
            </a:r>
            <a:r>
              <a:rPr lang="nl-NL" dirty="0" err="1" smtClean="0"/>
              <a:t>increasingly</a:t>
            </a:r>
            <a:r>
              <a:rPr lang="nl-NL" dirty="0" smtClean="0"/>
              <a:t> </a:t>
            </a:r>
            <a:r>
              <a:rPr lang="nl-NL" dirty="0" err="1" smtClean="0"/>
              <a:t>become</a:t>
            </a:r>
            <a:r>
              <a:rPr lang="nl-NL" dirty="0" smtClean="0"/>
              <a:t> redundant – </a:t>
            </a:r>
            <a:r>
              <a:rPr lang="nl-NL" dirty="0" err="1" smtClean="0"/>
              <a:t>they</a:t>
            </a:r>
            <a:r>
              <a:rPr lang="nl-NL" dirty="0" smtClean="0"/>
              <a:t> have no </a:t>
            </a:r>
            <a:r>
              <a:rPr lang="nl-NL" dirty="0" err="1" smtClean="0"/>
              <a:t>other</a:t>
            </a:r>
            <a:r>
              <a:rPr lang="nl-NL" dirty="0" smtClean="0"/>
              <a:t> </a:t>
            </a:r>
            <a:r>
              <a:rPr lang="nl-NL" dirty="0" err="1" smtClean="0"/>
              <a:t>value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</a:t>
            </a:r>
            <a:r>
              <a:rPr lang="nl-NL" dirty="0" err="1" smtClean="0"/>
              <a:t>determinening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outcomes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particular</a:t>
            </a:r>
            <a:r>
              <a:rPr lang="nl-NL" dirty="0" smtClean="0"/>
              <a:t> case at hand</a:t>
            </a:r>
            <a:r>
              <a:rPr lang="nl-NL" dirty="0" smtClean="0"/>
              <a:t>.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come</a:t>
            </a:r>
            <a:r>
              <a:rPr lang="nl-NL" dirty="0" smtClean="0"/>
              <a:t> as a </a:t>
            </a:r>
            <a:r>
              <a:rPr lang="nl-NL" dirty="0" err="1" smtClean="0"/>
              <a:t>surpise</a:t>
            </a:r>
            <a:r>
              <a:rPr lang="nl-NL" dirty="0" smtClean="0"/>
              <a:t> of course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there</a:t>
            </a:r>
            <a:r>
              <a:rPr lang="nl-NL" dirty="0" smtClean="0"/>
              <a:t> are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  <a:r>
              <a:rPr lang="nl-NL" dirty="0" err="1" smtClean="0"/>
              <a:t>many</a:t>
            </a:r>
            <a:r>
              <a:rPr lang="nl-NL" dirty="0" smtClean="0"/>
              <a:t> cases </a:t>
            </a:r>
            <a:r>
              <a:rPr lang="nl-NL" dirty="0" err="1" smtClean="0"/>
              <a:t>before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courts</a:t>
            </a:r>
            <a:endParaRPr lang="nl-NL" dirty="0" smtClean="0"/>
          </a:p>
          <a:p>
            <a:r>
              <a:rPr lang="nl-NL" smtClean="0"/>
              <a:t>The judgements </a:t>
            </a:r>
            <a:r>
              <a:rPr lang="nl-NL" dirty="0" smtClean="0"/>
              <a:t>do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give</a:t>
            </a:r>
            <a:r>
              <a:rPr lang="nl-NL" dirty="0" smtClean="0"/>
              <a:t> </a:t>
            </a:r>
            <a:r>
              <a:rPr lang="nl-NL" dirty="0" err="1" smtClean="0"/>
              <a:t>any</a:t>
            </a:r>
            <a:r>
              <a:rPr lang="nl-NL" dirty="0" smtClean="0"/>
              <a:t> </a:t>
            </a:r>
            <a:r>
              <a:rPr lang="nl-NL" dirty="0" err="1" smtClean="0"/>
              <a:t>principled</a:t>
            </a:r>
            <a:r>
              <a:rPr lang="nl-NL" dirty="0" smtClean="0"/>
              <a:t> </a:t>
            </a:r>
            <a:r>
              <a:rPr lang="nl-NL" dirty="0" err="1" smtClean="0"/>
              <a:t>decisions</a:t>
            </a:r>
            <a:endParaRPr lang="nl-NL" dirty="0" smtClean="0"/>
          </a:p>
          <a:p>
            <a:r>
              <a:rPr lang="nl-NL" dirty="0" err="1" smtClean="0"/>
              <a:t>They</a:t>
            </a:r>
            <a:r>
              <a:rPr lang="nl-NL" dirty="0" smtClean="0"/>
              <a:t> do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give</a:t>
            </a:r>
            <a:r>
              <a:rPr lang="nl-NL" dirty="0" smtClean="0"/>
              <a:t> </a:t>
            </a:r>
            <a:r>
              <a:rPr lang="nl-NL" dirty="0" err="1" smtClean="0"/>
              <a:t>any</a:t>
            </a:r>
            <a:r>
              <a:rPr lang="nl-NL" dirty="0" smtClean="0"/>
              <a:t> </a:t>
            </a:r>
            <a:r>
              <a:rPr lang="nl-NL" dirty="0" err="1" smtClean="0"/>
              <a:t>further</a:t>
            </a:r>
            <a:r>
              <a:rPr lang="nl-NL" dirty="0" smtClean="0"/>
              <a:t> </a:t>
            </a:r>
            <a:r>
              <a:rPr lang="nl-NL" dirty="0" err="1" smtClean="0"/>
              <a:t>guidence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others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outcome</a:t>
            </a:r>
            <a:r>
              <a:rPr lang="nl-NL" dirty="0" smtClean="0"/>
              <a:t> of case</a:t>
            </a:r>
          </a:p>
          <a:p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leave</a:t>
            </a:r>
            <a:r>
              <a:rPr lang="nl-NL" dirty="0" smtClean="0"/>
              <a:t> </a:t>
            </a:r>
            <a:r>
              <a:rPr lang="nl-NL" dirty="0" err="1" smtClean="0"/>
              <a:t>national</a:t>
            </a:r>
            <a:r>
              <a:rPr lang="nl-NL" dirty="0" smtClean="0"/>
              <a:t> courts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perhaps</a:t>
            </a:r>
            <a:r>
              <a:rPr lang="nl-NL" dirty="0" smtClean="0"/>
              <a:t> more </a:t>
            </a:r>
            <a:r>
              <a:rPr lang="nl-NL" dirty="0" err="1" smtClean="0"/>
              <a:t>importantly</a:t>
            </a:r>
            <a:r>
              <a:rPr lang="nl-NL" dirty="0" smtClean="0"/>
              <a:t> private </a:t>
            </a:r>
            <a:r>
              <a:rPr lang="nl-NL" dirty="0" err="1" smtClean="0"/>
              <a:t>parties</a:t>
            </a:r>
            <a:r>
              <a:rPr lang="nl-NL" dirty="0" smtClean="0"/>
              <a:t> </a:t>
            </a:r>
            <a:r>
              <a:rPr lang="nl-NL" dirty="0" err="1" smtClean="0"/>
              <a:t>such</a:t>
            </a:r>
            <a:r>
              <a:rPr lang="nl-NL" dirty="0" smtClean="0"/>
              <a:t> as internet providers </a:t>
            </a:r>
            <a:r>
              <a:rPr lang="nl-NL" dirty="0" err="1" smtClean="0"/>
              <a:t>having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deal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requests</a:t>
            </a:r>
            <a:r>
              <a:rPr lang="nl-NL" dirty="0" smtClean="0"/>
              <a:t> like </a:t>
            </a:r>
            <a:r>
              <a:rPr lang="nl-NL" dirty="0" err="1" smtClean="0"/>
              <a:t>those</a:t>
            </a:r>
            <a:r>
              <a:rPr lang="nl-NL" dirty="0" smtClean="0"/>
              <a:t> of L. or </a:t>
            </a:r>
            <a:r>
              <a:rPr lang="nl-NL" dirty="0" err="1" smtClean="0"/>
              <a:t>banks</a:t>
            </a:r>
            <a:r>
              <a:rPr lang="nl-NL" dirty="0" smtClean="0"/>
              <a:t> </a:t>
            </a:r>
            <a:r>
              <a:rPr lang="nl-NL" dirty="0" err="1" smtClean="0"/>
              <a:t>having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deal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requests</a:t>
            </a:r>
            <a:r>
              <a:rPr lang="nl-NL" dirty="0" smtClean="0"/>
              <a:t> like </a:t>
            </a:r>
            <a:r>
              <a:rPr lang="nl-NL" dirty="0" err="1" smtClean="0"/>
              <a:t>those</a:t>
            </a:r>
            <a:r>
              <a:rPr lang="nl-NL" dirty="0" smtClean="0"/>
              <a:t> of </a:t>
            </a:r>
            <a:r>
              <a:rPr lang="nl-NL" dirty="0" err="1" smtClean="0"/>
              <a:t>Coty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no </a:t>
            </a:r>
            <a:r>
              <a:rPr lang="nl-NL" dirty="0" err="1" smtClean="0"/>
              <a:t>further</a:t>
            </a:r>
            <a:r>
              <a:rPr lang="nl-NL" dirty="0" smtClean="0"/>
              <a:t> </a:t>
            </a:r>
            <a:r>
              <a:rPr lang="nl-NL" dirty="0" err="1" smtClean="0"/>
              <a:t>guidence</a:t>
            </a:r>
            <a:endParaRPr lang="nl-NL" dirty="0" smtClean="0"/>
          </a:p>
          <a:p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ensures</a:t>
            </a:r>
            <a:r>
              <a:rPr lang="nl-NL" dirty="0" smtClean="0"/>
              <a:t> </a:t>
            </a:r>
            <a:r>
              <a:rPr lang="nl-NL" dirty="0" err="1" smtClean="0"/>
              <a:t>legal</a:t>
            </a:r>
            <a:r>
              <a:rPr lang="nl-NL" dirty="0" smtClean="0"/>
              <a:t> </a:t>
            </a:r>
            <a:r>
              <a:rPr lang="nl-NL" dirty="0" err="1" smtClean="0"/>
              <a:t>insecurity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legal</a:t>
            </a:r>
            <a:r>
              <a:rPr lang="nl-NL" dirty="0" smtClean="0"/>
              <a:t> </a:t>
            </a:r>
            <a:r>
              <a:rPr lang="nl-NL" dirty="0" err="1" smtClean="0"/>
              <a:t>inequality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686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Take home </a:t>
            </a:r>
            <a:r>
              <a:rPr lang="nl-NL" dirty="0" err="1" smtClean="0"/>
              <a:t>message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Balancing</a:t>
            </a:r>
            <a:r>
              <a:rPr lang="nl-NL" dirty="0" smtClean="0"/>
              <a:t> is:</a:t>
            </a:r>
          </a:p>
          <a:p>
            <a:r>
              <a:rPr lang="nl-NL" dirty="0" smtClean="0"/>
              <a:t>(1) </a:t>
            </a:r>
            <a:r>
              <a:rPr lang="nl-NL" dirty="0" err="1"/>
              <a:t>T</a:t>
            </a:r>
            <a:r>
              <a:rPr lang="nl-NL" dirty="0" err="1" smtClean="0"/>
              <a:t>heoretically</a:t>
            </a:r>
            <a:r>
              <a:rPr lang="nl-NL" dirty="0" smtClean="0"/>
              <a:t> </a:t>
            </a:r>
            <a:r>
              <a:rPr lang="nl-NL" dirty="0" err="1" smtClean="0"/>
              <a:t>unstable</a:t>
            </a:r>
            <a:endParaRPr lang="nl-NL" dirty="0" smtClean="0"/>
          </a:p>
          <a:p>
            <a:r>
              <a:rPr lang="nl-NL" dirty="0" smtClean="0"/>
              <a:t>(2) </a:t>
            </a:r>
            <a:r>
              <a:rPr lang="nl-NL" dirty="0" err="1" smtClean="0"/>
              <a:t>Morally</a:t>
            </a:r>
            <a:r>
              <a:rPr lang="nl-NL" dirty="0" smtClean="0"/>
              <a:t> wrong</a:t>
            </a:r>
          </a:p>
          <a:p>
            <a:r>
              <a:rPr lang="nl-NL" dirty="0" smtClean="0"/>
              <a:t>(3) </a:t>
            </a:r>
            <a:r>
              <a:rPr lang="nl-NL" dirty="0" err="1"/>
              <a:t>I</a:t>
            </a:r>
            <a:r>
              <a:rPr lang="nl-NL" dirty="0" err="1" smtClean="0"/>
              <a:t>ntelectually</a:t>
            </a:r>
            <a:r>
              <a:rPr lang="nl-NL" dirty="0" smtClean="0"/>
              <a:t> </a:t>
            </a:r>
            <a:r>
              <a:rPr lang="nl-NL" dirty="0" err="1" smtClean="0"/>
              <a:t>lazy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857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Overview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discuss</a:t>
            </a:r>
            <a:r>
              <a:rPr lang="nl-NL" dirty="0" smtClean="0"/>
              <a:t> </a:t>
            </a:r>
            <a:r>
              <a:rPr lang="nl-NL" dirty="0" err="1" smtClean="0"/>
              <a:t>three</a:t>
            </a:r>
            <a:r>
              <a:rPr lang="nl-NL" dirty="0" smtClean="0"/>
              <a:t> </a:t>
            </a:r>
            <a:r>
              <a:rPr lang="nl-NL" dirty="0" err="1" smtClean="0"/>
              <a:t>things</a:t>
            </a:r>
            <a:r>
              <a:rPr lang="nl-NL" dirty="0" smtClean="0"/>
              <a:t>:</a:t>
            </a:r>
          </a:p>
          <a:p>
            <a:r>
              <a:rPr lang="nl-NL" dirty="0" smtClean="0"/>
              <a:t>(1) </a:t>
            </a:r>
            <a:r>
              <a:rPr lang="nl-NL" dirty="0" err="1" smtClean="0"/>
              <a:t>Theoretical</a:t>
            </a:r>
            <a:r>
              <a:rPr lang="nl-NL" dirty="0" smtClean="0"/>
              <a:t> foundation of </a:t>
            </a:r>
            <a:r>
              <a:rPr lang="nl-NL" dirty="0" err="1" smtClean="0"/>
              <a:t>balancing</a:t>
            </a:r>
            <a:endParaRPr lang="nl-NL" dirty="0" smtClean="0"/>
          </a:p>
          <a:p>
            <a:r>
              <a:rPr lang="nl-NL" dirty="0" smtClean="0"/>
              <a:t>(2) </a:t>
            </a:r>
            <a:r>
              <a:rPr lang="nl-NL" dirty="0" err="1" smtClean="0"/>
              <a:t>Delfi</a:t>
            </a:r>
            <a:endParaRPr lang="nl-NL" dirty="0" smtClean="0"/>
          </a:p>
          <a:p>
            <a:r>
              <a:rPr lang="nl-NL" dirty="0" smtClean="0"/>
              <a:t>(3) </a:t>
            </a:r>
            <a:r>
              <a:rPr lang="nl-NL" dirty="0" err="1" smtClean="0"/>
              <a:t>Coty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640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Balancing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(1) </a:t>
            </a:r>
            <a:r>
              <a:rPr lang="en-US" dirty="0" smtClean="0"/>
              <a:t>There</a:t>
            </a:r>
            <a:r>
              <a:rPr lang="nl-NL" dirty="0" smtClean="0"/>
              <a:t> is a </a:t>
            </a:r>
            <a:r>
              <a:rPr lang="nl-NL" dirty="0" err="1" smtClean="0"/>
              <a:t>lack</a:t>
            </a:r>
            <a:r>
              <a:rPr lang="nl-NL" dirty="0" smtClean="0"/>
              <a:t> of </a:t>
            </a:r>
            <a:r>
              <a:rPr lang="nl-NL" dirty="0" err="1" smtClean="0"/>
              <a:t>wheights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scales</a:t>
            </a:r>
            <a:r>
              <a:rPr lang="nl-NL" dirty="0" smtClean="0"/>
              <a:t>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moral</a:t>
            </a:r>
            <a:r>
              <a:rPr lang="nl-NL" dirty="0" smtClean="0"/>
              <a:t> </a:t>
            </a:r>
            <a:r>
              <a:rPr lang="nl-NL" dirty="0" err="1" smtClean="0"/>
              <a:t>realm</a:t>
            </a:r>
            <a:r>
              <a:rPr lang="nl-NL" dirty="0" smtClean="0"/>
              <a:t> – </a:t>
            </a:r>
            <a:r>
              <a:rPr lang="nl-NL" dirty="0" err="1" smtClean="0"/>
              <a:t>it</a:t>
            </a:r>
            <a:r>
              <a:rPr lang="nl-NL" dirty="0" smtClean="0"/>
              <a:t> is a </a:t>
            </a:r>
            <a:r>
              <a:rPr lang="nl-NL" dirty="0" err="1" smtClean="0"/>
              <a:t>metaphor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conceals</a:t>
            </a:r>
            <a:r>
              <a:rPr lang="nl-NL" dirty="0" smtClean="0"/>
              <a:t> </a:t>
            </a:r>
            <a:r>
              <a:rPr lang="nl-NL" dirty="0" err="1" smtClean="0"/>
              <a:t>emptyness</a:t>
            </a:r>
            <a:endParaRPr lang="nl-NL" dirty="0" smtClean="0"/>
          </a:p>
          <a:p>
            <a:r>
              <a:rPr lang="nl-NL" dirty="0" smtClean="0"/>
              <a:t>(2) Human </a:t>
            </a:r>
            <a:r>
              <a:rPr lang="nl-NL" dirty="0" err="1" smtClean="0"/>
              <a:t>rights</a:t>
            </a:r>
            <a:r>
              <a:rPr lang="nl-NL" dirty="0" smtClean="0"/>
              <a:t> are </a:t>
            </a:r>
            <a:r>
              <a:rPr lang="nl-NL" dirty="0" err="1" smtClean="0"/>
              <a:t>about</a:t>
            </a:r>
            <a:r>
              <a:rPr lang="nl-NL" dirty="0" smtClean="0"/>
              <a:t> absolute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relative</a:t>
            </a:r>
            <a:r>
              <a:rPr lang="nl-NL" dirty="0" smtClean="0"/>
              <a:t> </a:t>
            </a:r>
            <a:r>
              <a:rPr lang="nl-NL" dirty="0" err="1" smtClean="0"/>
              <a:t>prohibitions</a:t>
            </a:r>
            <a:r>
              <a:rPr lang="nl-NL" dirty="0" smtClean="0"/>
              <a:t> – </a:t>
            </a:r>
            <a:r>
              <a:rPr lang="nl-NL" dirty="0" err="1" smtClean="0"/>
              <a:t>while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r>
              <a:rPr lang="nl-NL" dirty="0" smtClean="0"/>
              <a:t> </a:t>
            </a:r>
            <a:r>
              <a:rPr lang="nl-NL" dirty="0" err="1" smtClean="0"/>
              <a:t>fundamentally</a:t>
            </a:r>
            <a:r>
              <a:rPr lang="nl-NL" dirty="0" smtClean="0"/>
              <a:t> </a:t>
            </a:r>
            <a:r>
              <a:rPr lang="nl-NL" dirty="0" err="1" smtClean="0"/>
              <a:t>presuposes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relativity</a:t>
            </a:r>
            <a:r>
              <a:rPr lang="nl-NL" dirty="0" smtClean="0"/>
              <a:t> of </a:t>
            </a:r>
            <a:r>
              <a:rPr lang="nl-NL" dirty="0" err="1" smtClean="0"/>
              <a:t>interests</a:t>
            </a:r>
            <a:endParaRPr lang="nl-NL" dirty="0" smtClean="0"/>
          </a:p>
          <a:p>
            <a:r>
              <a:rPr lang="nl-NL" dirty="0" smtClean="0"/>
              <a:t>(3) Human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presume</a:t>
            </a:r>
            <a:r>
              <a:rPr lang="nl-NL" dirty="0" smtClean="0"/>
              <a:t> a </a:t>
            </a:r>
            <a:r>
              <a:rPr lang="nl-NL" dirty="0" err="1" smtClean="0"/>
              <a:t>quite</a:t>
            </a:r>
            <a:r>
              <a:rPr lang="nl-NL" dirty="0" smtClean="0"/>
              <a:t> </a:t>
            </a:r>
            <a:r>
              <a:rPr lang="nl-NL" dirty="0" err="1" smtClean="0"/>
              <a:t>narrow</a:t>
            </a:r>
            <a:r>
              <a:rPr lang="nl-NL" dirty="0" smtClean="0"/>
              <a:t> </a:t>
            </a:r>
            <a:r>
              <a:rPr lang="nl-NL" dirty="0" err="1" smtClean="0"/>
              <a:t>realm</a:t>
            </a:r>
            <a:r>
              <a:rPr lang="nl-NL" dirty="0" smtClean="0"/>
              <a:t> of </a:t>
            </a:r>
            <a:r>
              <a:rPr lang="nl-NL" dirty="0" err="1" smtClean="0"/>
              <a:t>priviliged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absolute </a:t>
            </a:r>
            <a:r>
              <a:rPr lang="nl-NL" dirty="0" err="1" smtClean="0"/>
              <a:t>interests</a:t>
            </a:r>
            <a:r>
              <a:rPr lang="nl-NL" dirty="0" smtClean="0"/>
              <a:t> – </a:t>
            </a:r>
            <a:r>
              <a:rPr lang="nl-NL" dirty="0" err="1" smtClean="0"/>
              <a:t>while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r>
              <a:rPr lang="nl-NL" dirty="0"/>
              <a:t> </a:t>
            </a:r>
            <a:r>
              <a:rPr lang="nl-NL" dirty="0" smtClean="0"/>
              <a:t>in </a:t>
            </a:r>
            <a:r>
              <a:rPr lang="nl-NL" dirty="0" err="1" smtClean="0"/>
              <a:t>principle</a:t>
            </a:r>
            <a:r>
              <a:rPr lang="nl-NL" dirty="0" smtClean="0"/>
              <a:t> has no </a:t>
            </a:r>
            <a:r>
              <a:rPr lang="nl-NL" dirty="0" err="1" smtClean="0"/>
              <a:t>boundaries</a:t>
            </a:r>
            <a:r>
              <a:rPr lang="nl-NL" dirty="0" smtClean="0"/>
              <a:t> &gt; </a:t>
            </a:r>
            <a:r>
              <a:rPr lang="nl-NL" dirty="0" err="1" smtClean="0"/>
              <a:t>everything</a:t>
            </a:r>
            <a:r>
              <a:rPr lang="nl-NL" dirty="0" smtClean="0"/>
              <a:t> </a:t>
            </a:r>
            <a:r>
              <a:rPr lang="nl-NL" dirty="0" err="1" smtClean="0"/>
              <a:t>could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wheighed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balanced</a:t>
            </a:r>
            <a:r>
              <a:rPr lang="nl-NL" dirty="0" smtClean="0"/>
              <a:t>,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</a:t>
            </a:r>
            <a:r>
              <a:rPr lang="nl-NL" dirty="0" err="1" smtClean="0"/>
              <a:t>could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taken </a:t>
            </a:r>
            <a:r>
              <a:rPr lang="nl-NL" dirty="0" err="1" smtClean="0"/>
              <a:t>into</a:t>
            </a:r>
            <a:r>
              <a:rPr lang="nl-NL" dirty="0" smtClean="0"/>
              <a:t> account</a:t>
            </a:r>
          </a:p>
          <a:p>
            <a:r>
              <a:rPr lang="nl-NL" dirty="0" smtClean="0"/>
              <a:t>(4) Human </a:t>
            </a:r>
            <a:r>
              <a:rPr lang="nl-NL" dirty="0" err="1" smtClean="0"/>
              <a:t>rights</a:t>
            </a:r>
            <a:r>
              <a:rPr lang="nl-NL" dirty="0" smtClean="0"/>
              <a:t> have as </a:t>
            </a:r>
            <a:r>
              <a:rPr lang="nl-NL" dirty="0" err="1" smtClean="0"/>
              <a:t>theorethical</a:t>
            </a:r>
            <a:r>
              <a:rPr lang="nl-NL" dirty="0" smtClean="0"/>
              <a:t> foundation (</a:t>
            </a:r>
            <a:r>
              <a:rPr lang="nl-NL" dirty="0" err="1" smtClean="0"/>
              <a:t>Kantian</a:t>
            </a:r>
            <a:r>
              <a:rPr lang="nl-NL" dirty="0" smtClean="0"/>
              <a:t>) </a:t>
            </a:r>
            <a:r>
              <a:rPr lang="nl-NL" dirty="0" err="1" smtClean="0"/>
              <a:t>deontology</a:t>
            </a:r>
            <a:r>
              <a:rPr lang="nl-NL" dirty="0" smtClean="0"/>
              <a:t>, </a:t>
            </a:r>
            <a:r>
              <a:rPr lang="nl-NL" dirty="0" err="1" smtClean="0"/>
              <a:t>while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r>
              <a:rPr lang="nl-NL" dirty="0" smtClean="0"/>
              <a:t> has as fundament </a:t>
            </a:r>
            <a:r>
              <a:rPr lang="nl-NL" dirty="0" err="1" smtClean="0"/>
              <a:t>utilitarian</a:t>
            </a:r>
            <a:r>
              <a:rPr lang="nl-NL" dirty="0" smtClean="0"/>
              <a:t> </a:t>
            </a:r>
            <a:r>
              <a:rPr lang="nl-NL" dirty="0" err="1" smtClean="0"/>
              <a:t>ethics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069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Facts</a:t>
            </a:r>
            <a:r>
              <a:rPr lang="nl-NL" b="1" dirty="0" smtClean="0"/>
              <a:t>:</a:t>
            </a:r>
          </a:p>
          <a:p>
            <a:r>
              <a:rPr lang="nl-NL" dirty="0" err="1" smtClean="0"/>
              <a:t>Delfi</a:t>
            </a:r>
            <a:r>
              <a:rPr lang="nl-NL" dirty="0" smtClean="0"/>
              <a:t> </a:t>
            </a:r>
            <a:r>
              <a:rPr lang="nl-NL" dirty="0" err="1" smtClean="0"/>
              <a:t>publishes</a:t>
            </a:r>
            <a:r>
              <a:rPr lang="nl-NL" dirty="0" smtClean="0"/>
              <a:t> </a:t>
            </a:r>
            <a:r>
              <a:rPr lang="nl-NL" dirty="0" err="1" smtClean="0"/>
              <a:t>newsarticles</a:t>
            </a:r>
            <a:r>
              <a:rPr lang="nl-NL" dirty="0" smtClean="0"/>
              <a:t> on </a:t>
            </a:r>
            <a:r>
              <a:rPr lang="nl-NL" dirty="0" err="1" smtClean="0"/>
              <a:t>its</a:t>
            </a:r>
            <a:r>
              <a:rPr lang="nl-NL" dirty="0" smtClean="0"/>
              <a:t> websites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allows</a:t>
            </a:r>
            <a:r>
              <a:rPr lang="nl-NL" dirty="0" smtClean="0"/>
              <a:t> user </a:t>
            </a:r>
            <a:r>
              <a:rPr lang="nl-NL" dirty="0" err="1" smtClean="0"/>
              <a:t>comments</a:t>
            </a:r>
            <a:endParaRPr lang="nl-NL" dirty="0" smtClean="0"/>
          </a:p>
          <a:p>
            <a:r>
              <a:rPr lang="nl-NL" dirty="0" err="1" smtClean="0"/>
              <a:t>Delfi</a:t>
            </a:r>
            <a:r>
              <a:rPr lang="nl-NL" dirty="0" smtClean="0"/>
              <a:t> </a:t>
            </a:r>
            <a:r>
              <a:rPr lang="nl-NL" dirty="0" err="1" smtClean="0"/>
              <a:t>publishes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in </a:t>
            </a:r>
            <a:r>
              <a:rPr lang="nl-NL" dirty="0" err="1" smtClean="0"/>
              <a:t>itself</a:t>
            </a:r>
            <a:r>
              <a:rPr lang="nl-NL" dirty="0" smtClean="0"/>
              <a:t> </a:t>
            </a:r>
            <a:r>
              <a:rPr lang="nl-NL" dirty="0" err="1" smtClean="0"/>
              <a:t>neutral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balanced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a company </a:t>
            </a:r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destroys</a:t>
            </a:r>
            <a:r>
              <a:rPr lang="nl-NL" dirty="0" smtClean="0"/>
              <a:t> ice-</a:t>
            </a:r>
            <a:r>
              <a:rPr lang="nl-NL" dirty="0" err="1" smtClean="0"/>
              <a:t>roads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L.,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owner</a:t>
            </a:r>
            <a:endParaRPr lang="nl-NL" dirty="0" smtClean="0"/>
          </a:p>
          <a:p>
            <a:r>
              <a:rPr lang="nl-NL" dirty="0" err="1" smtClean="0"/>
              <a:t>There</a:t>
            </a:r>
            <a:r>
              <a:rPr lang="nl-NL" dirty="0" smtClean="0"/>
              <a:t> are </a:t>
            </a:r>
            <a:r>
              <a:rPr lang="nl-NL" dirty="0" err="1" smtClean="0"/>
              <a:t>many</a:t>
            </a:r>
            <a:r>
              <a:rPr lang="nl-NL" dirty="0" smtClean="0"/>
              <a:t> user </a:t>
            </a:r>
            <a:r>
              <a:rPr lang="nl-NL" dirty="0" err="1" smtClean="0"/>
              <a:t>comments</a:t>
            </a:r>
            <a:r>
              <a:rPr lang="nl-NL" dirty="0" smtClean="0"/>
              <a:t> on </a:t>
            </a:r>
            <a:r>
              <a:rPr lang="nl-NL" dirty="0" err="1" smtClean="0"/>
              <a:t>Delfi</a:t>
            </a:r>
            <a:r>
              <a:rPr lang="nl-NL" dirty="0" smtClean="0"/>
              <a:t> in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respect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aritcle</a:t>
            </a:r>
            <a:r>
              <a:rPr lang="nl-NL" dirty="0" smtClean="0"/>
              <a:t> in </a:t>
            </a:r>
            <a:r>
              <a:rPr lang="nl-NL" dirty="0" err="1" smtClean="0"/>
              <a:t>particular</a:t>
            </a:r>
            <a:endParaRPr lang="nl-NL" dirty="0" smtClean="0"/>
          </a:p>
          <a:p>
            <a:r>
              <a:rPr lang="nl-NL" dirty="0" smtClean="0"/>
              <a:t>L. </a:t>
            </a:r>
            <a:r>
              <a:rPr lang="nl-NL" dirty="0" err="1" smtClean="0"/>
              <a:t>asks</a:t>
            </a:r>
            <a:r>
              <a:rPr lang="nl-NL" dirty="0" smtClean="0"/>
              <a:t> </a:t>
            </a:r>
            <a:r>
              <a:rPr lang="nl-NL" dirty="0" err="1" smtClean="0"/>
              <a:t>Delfi</a:t>
            </a:r>
            <a:r>
              <a:rPr lang="nl-NL" dirty="0" smtClean="0"/>
              <a:t> (1)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remove</a:t>
            </a:r>
            <a:r>
              <a:rPr lang="nl-NL" dirty="0" smtClean="0"/>
              <a:t> 20 </a:t>
            </a:r>
            <a:r>
              <a:rPr lang="nl-NL" dirty="0" smtClean="0"/>
              <a:t>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comments</a:t>
            </a:r>
            <a:r>
              <a:rPr lang="nl-NL" dirty="0" smtClean="0"/>
              <a:t> </a:t>
            </a:r>
            <a:r>
              <a:rPr lang="nl-NL" dirty="0" err="1" smtClean="0"/>
              <a:t>placed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(2)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pay</a:t>
            </a:r>
            <a:r>
              <a:rPr lang="nl-NL" dirty="0" smtClean="0"/>
              <a:t> </a:t>
            </a:r>
            <a:r>
              <a:rPr lang="nl-NL" dirty="0" err="1" smtClean="0"/>
              <a:t>damages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defamation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0582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Facts</a:t>
            </a:r>
            <a:endParaRPr lang="nl-NL" b="1" dirty="0" smtClean="0"/>
          </a:p>
          <a:p>
            <a:r>
              <a:rPr lang="nl-NL" dirty="0" err="1" smtClean="0"/>
              <a:t>Delfi</a:t>
            </a:r>
            <a:r>
              <a:rPr lang="nl-NL" dirty="0" smtClean="0"/>
              <a:t> does </a:t>
            </a:r>
            <a:r>
              <a:rPr lang="nl-NL" dirty="0" err="1" smtClean="0"/>
              <a:t>the</a:t>
            </a:r>
            <a:r>
              <a:rPr lang="nl-NL" dirty="0" smtClean="0"/>
              <a:t> first, but </a:t>
            </a:r>
            <a:r>
              <a:rPr lang="nl-NL" dirty="0" err="1" smtClean="0"/>
              <a:t>refuses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second</a:t>
            </a:r>
          </a:p>
          <a:p>
            <a:r>
              <a:rPr lang="nl-NL" dirty="0" smtClean="0"/>
              <a:t>Most </a:t>
            </a:r>
            <a:r>
              <a:rPr lang="nl-NL" dirty="0" err="1" smtClean="0"/>
              <a:t>comments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</a:t>
            </a:r>
            <a:r>
              <a:rPr lang="nl-NL" dirty="0" err="1" smtClean="0"/>
              <a:t>where</a:t>
            </a:r>
            <a:r>
              <a:rPr lang="nl-NL" dirty="0" smtClean="0"/>
              <a:t> </a:t>
            </a:r>
            <a:r>
              <a:rPr lang="nl-NL" dirty="0" err="1" smtClean="0"/>
              <a:t>harmless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also</a:t>
            </a:r>
            <a:r>
              <a:rPr lang="nl-NL" dirty="0" smtClean="0"/>
              <a:t> most of </a:t>
            </a:r>
            <a:r>
              <a:rPr lang="nl-NL" dirty="0" err="1" smtClean="0"/>
              <a:t>the</a:t>
            </a:r>
            <a:r>
              <a:rPr lang="nl-NL" dirty="0" smtClean="0"/>
              <a:t> 20 </a:t>
            </a:r>
            <a:r>
              <a:rPr lang="nl-NL" dirty="0" err="1" smtClean="0"/>
              <a:t>comments</a:t>
            </a:r>
            <a:r>
              <a:rPr lang="nl-NL" dirty="0" smtClean="0"/>
              <a:t> in question </a:t>
            </a:r>
            <a:r>
              <a:rPr lang="nl-NL" dirty="0" err="1" smtClean="0"/>
              <a:t>where</a:t>
            </a:r>
            <a:r>
              <a:rPr lang="nl-NL" dirty="0" smtClean="0"/>
              <a:t> </a:t>
            </a:r>
            <a:r>
              <a:rPr lang="nl-NL" dirty="0" err="1" smtClean="0"/>
              <a:t>childish</a:t>
            </a:r>
            <a:r>
              <a:rPr lang="nl-NL" dirty="0" smtClean="0"/>
              <a:t> like ‘I pee in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ear</a:t>
            </a:r>
            <a:r>
              <a:rPr lang="nl-NL" dirty="0" smtClean="0"/>
              <a:t>’</a:t>
            </a:r>
          </a:p>
          <a:p>
            <a:r>
              <a:rPr lang="nl-NL" dirty="0" err="1" smtClean="0"/>
              <a:t>There</a:t>
            </a:r>
            <a:r>
              <a:rPr lang="nl-NL" dirty="0" smtClean="0"/>
              <a:t> is a </a:t>
            </a:r>
            <a:r>
              <a:rPr lang="nl-NL" dirty="0" err="1" smtClean="0"/>
              <a:t>discussion</a:t>
            </a:r>
            <a:r>
              <a:rPr lang="nl-NL" dirty="0" smtClean="0"/>
              <a:t> on </a:t>
            </a:r>
            <a:r>
              <a:rPr lang="nl-NL" dirty="0" err="1" smtClean="0"/>
              <a:t>national</a:t>
            </a:r>
            <a:r>
              <a:rPr lang="nl-NL" dirty="0" smtClean="0"/>
              <a:t> level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apply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e-commerce </a:t>
            </a:r>
            <a:r>
              <a:rPr lang="nl-NL" dirty="0" err="1" smtClean="0"/>
              <a:t>directive</a:t>
            </a:r>
            <a:r>
              <a:rPr lang="nl-NL" dirty="0" smtClean="0"/>
              <a:t> or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freedom</a:t>
            </a:r>
            <a:r>
              <a:rPr lang="nl-NL" dirty="0" smtClean="0"/>
              <a:t> of speech doctrine</a:t>
            </a:r>
          </a:p>
          <a:p>
            <a:r>
              <a:rPr lang="nl-NL" dirty="0" err="1" smtClean="0"/>
              <a:t>Finally</a:t>
            </a:r>
            <a:r>
              <a:rPr lang="nl-NL" dirty="0" smtClean="0"/>
              <a:t>, </a:t>
            </a:r>
            <a:r>
              <a:rPr lang="nl-NL" dirty="0" err="1" smtClean="0"/>
              <a:t>the</a:t>
            </a:r>
            <a:r>
              <a:rPr lang="nl-NL" dirty="0" smtClean="0"/>
              <a:t> second approach is </a:t>
            </a:r>
            <a:r>
              <a:rPr lang="nl-NL" dirty="0" err="1" smtClean="0"/>
              <a:t>adopted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Delfi</a:t>
            </a:r>
            <a:r>
              <a:rPr lang="nl-NL" dirty="0" smtClean="0"/>
              <a:t> is </a:t>
            </a:r>
            <a:r>
              <a:rPr lang="nl-NL" dirty="0" err="1" smtClean="0"/>
              <a:t>ordered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pay</a:t>
            </a:r>
            <a:r>
              <a:rPr lang="nl-NL" dirty="0" smtClean="0"/>
              <a:t> </a:t>
            </a:r>
            <a:r>
              <a:rPr lang="nl-NL" dirty="0" err="1" smtClean="0"/>
              <a:t>damages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Delfi</a:t>
            </a:r>
            <a:r>
              <a:rPr lang="nl-NL" dirty="0" smtClean="0"/>
              <a:t> </a:t>
            </a:r>
            <a:r>
              <a:rPr lang="nl-NL" dirty="0" err="1" smtClean="0"/>
              <a:t>appeals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ECtHR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10 ECHR </a:t>
            </a:r>
            <a:r>
              <a:rPr lang="nl-NL" dirty="0" err="1" smtClean="0"/>
              <a:t>against</a:t>
            </a:r>
            <a:r>
              <a:rPr lang="nl-NL" dirty="0" smtClean="0"/>
              <a:t> Estonia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521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the</a:t>
            </a:r>
            <a:r>
              <a:rPr lang="nl-NL" b="1" dirty="0" smtClean="0"/>
              <a:t> Court </a:t>
            </a:r>
            <a:r>
              <a:rPr lang="nl-NL" b="1" dirty="0" err="1" smtClean="0"/>
              <a:t>should</a:t>
            </a:r>
            <a:r>
              <a:rPr lang="nl-NL" b="1" dirty="0" smtClean="0"/>
              <a:t> have </a:t>
            </a:r>
            <a:r>
              <a:rPr lang="nl-NL" b="1" dirty="0" err="1" smtClean="0"/>
              <a:t>done</a:t>
            </a:r>
            <a:r>
              <a:rPr lang="nl-NL" b="1" dirty="0" smtClean="0"/>
              <a:t>:</a:t>
            </a:r>
          </a:p>
          <a:p>
            <a:r>
              <a:rPr lang="nl-NL" dirty="0" smtClean="0"/>
              <a:t>(1) </a:t>
            </a:r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internet provider has a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freedom</a:t>
            </a:r>
            <a:r>
              <a:rPr lang="nl-NL" dirty="0" smtClean="0"/>
              <a:t> of speech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regard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user </a:t>
            </a:r>
            <a:r>
              <a:rPr lang="nl-NL" dirty="0" err="1" smtClean="0"/>
              <a:t>comments</a:t>
            </a:r>
            <a:endParaRPr lang="nl-NL" dirty="0" smtClean="0"/>
          </a:p>
          <a:p>
            <a:r>
              <a:rPr lang="nl-NL" dirty="0" smtClean="0"/>
              <a:t>(2) </a:t>
            </a:r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there</a:t>
            </a:r>
            <a:r>
              <a:rPr lang="nl-NL" dirty="0" smtClean="0"/>
              <a:t> has been a </a:t>
            </a:r>
            <a:r>
              <a:rPr lang="nl-NL" dirty="0" err="1" smtClean="0"/>
              <a:t>limitation</a:t>
            </a:r>
            <a:r>
              <a:rPr lang="nl-NL" dirty="0" smtClean="0"/>
              <a:t> on </a:t>
            </a:r>
            <a:r>
              <a:rPr lang="nl-NL" dirty="0" err="1" smtClean="0"/>
              <a:t>this</a:t>
            </a:r>
            <a:r>
              <a:rPr lang="nl-NL" dirty="0" smtClean="0"/>
              <a:t> right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national</a:t>
            </a:r>
            <a:r>
              <a:rPr lang="nl-NL" dirty="0" smtClean="0"/>
              <a:t> </a:t>
            </a:r>
            <a:r>
              <a:rPr lang="nl-NL" dirty="0" err="1" smtClean="0"/>
              <a:t>judgement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so</a:t>
            </a:r>
            <a:r>
              <a:rPr lang="nl-NL" dirty="0" smtClean="0"/>
              <a:t>, </a:t>
            </a:r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limiation</a:t>
            </a:r>
            <a:r>
              <a:rPr lang="nl-NL" dirty="0" smtClean="0"/>
              <a:t> was:</a:t>
            </a:r>
          </a:p>
          <a:p>
            <a:pPr lvl="1"/>
            <a:r>
              <a:rPr lang="nl-NL" dirty="0" smtClean="0"/>
              <a:t>(a) </a:t>
            </a:r>
            <a:r>
              <a:rPr lang="nl-NL" dirty="0" err="1" smtClean="0"/>
              <a:t>prescribed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law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(b) </a:t>
            </a:r>
            <a:r>
              <a:rPr lang="nl-NL" dirty="0" err="1" smtClean="0"/>
              <a:t>necesarry</a:t>
            </a:r>
            <a:r>
              <a:rPr lang="nl-NL" dirty="0" smtClean="0"/>
              <a:t> in a </a:t>
            </a:r>
            <a:r>
              <a:rPr lang="nl-NL" dirty="0" err="1" smtClean="0"/>
              <a:t>democratic</a:t>
            </a:r>
            <a:r>
              <a:rPr lang="nl-NL" dirty="0" smtClean="0"/>
              <a:t> society</a:t>
            </a:r>
          </a:p>
          <a:p>
            <a:pPr lvl="1"/>
            <a:r>
              <a:rPr lang="nl-NL" dirty="0" smtClean="0"/>
              <a:t>(c) </a:t>
            </a:r>
            <a:r>
              <a:rPr lang="nl-NL" dirty="0" err="1" smtClean="0"/>
              <a:t>aimed</a:t>
            </a:r>
            <a:r>
              <a:rPr lang="nl-NL" dirty="0" smtClean="0"/>
              <a:t> at </a:t>
            </a:r>
            <a:r>
              <a:rPr lang="nl-NL" dirty="0" err="1" smtClean="0"/>
              <a:t>one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smtClean="0"/>
              <a:t>goals </a:t>
            </a:r>
            <a:r>
              <a:rPr lang="nl-NL" dirty="0" err="1" smtClean="0"/>
              <a:t>enlisted</a:t>
            </a:r>
            <a:r>
              <a:rPr lang="nl-NL" dirty="0" smtClean="0"/>
              <a:t> in </a:t>
            </a:r>
            <a:r>
              <a:rPr lang="nl-NL" dirty="0" err="1" smtClean="0"/>
              <a:t>article</a:t>
            </a:r>
            <a:r>
              <a:rPr lang="nl-NL" dirty="0" smtClean="0"/>
              <a:t> 10 para 2, </a:t>
            </a:r>
            <a:r>
              <a:rPr lang="nl-NL" dirty="0" err="1" smtClean="0"/>
              <a:t>namely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protection</a:t>
            </a:r>
            <a:r>
              <a:rPr lang="nl-NL" dirty="0" smtClean="0"/>
              <a:t> of </a:t>
            </a:r>
            <a:r>
              <a:rPr lang="nl-NL" dirty="0" err="1" smtClean="0"/>
              <a:t>reputation</a:t>
            </a:r>
            <a:r>
              <a:rPr lang="nl-NL" dirty="0" smtClean="0"/>
              <a:t> of </a:t>
            </a:r>
            <a:r>
              <a:rPr lang="nl-NL" dirty="0" err="1" smtClean="0"/>
              <a:t>others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09255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Important background information:</a:t>
            </a:r>
          </a:p>
          <a:p>
            <a:r>
              <a:rPr lang="nl-NL" dirty="0" smtClean="0"/>
              <a:t>(1) The ECHR was </a:t>
            </a:r>
            <a:r>
              <a:rPr lang="nl-NL" dirty="0" err="1" smtClean="0"/>
              <a:t>orignally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natural</a:t>
            </a:r>
            <a:r>
              <a:rPr lang="nl-NL" dirty="0" smtClean="0"/>
              <a:t> persons – </a:t>
            </a:r>
            <a:r>
              <a:rPr lang="nl-NL" dirty="0" err="1" smtClean="0"/>
              <a:t>it</a:t>
            </a:r>
            <a:r>
              <a:rPr lang="nl-NL" dirty="0" smtClean="0"/>
              <a:t> was </a:t>
            </a:r>
            <a:r>
              <a:rPr lang="nl-NL" dirty="0" err="1" smtClean="0"/>
              <a:t>orginally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public </a:t>
            </a:r>
            <a:r>
              <a:rPr lang="nl-NL" dirty="0" err="1" smtClean="0"/>
              <a:t>interests</a:t>
            </a:r>
            <a:endParaRPr lang="nl-NL" dirty="0" smtClean="0"/>
          </a:p>
          <a:p>
            <a:r>
              <a:rPr lang="nl-NL" dirty="0" smtClean="0"/>
              <a:t>(2) The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reputation</a:t>
            </a:r>
            <a:r>
              <a:rPr lang="nl-NL" dirty="0" smtClean="0"/>
              <a:t> has been </a:t>
            </a:r>
            <a:r>
              <a:rPr lang="nl-NL" dirty="0" err="1" smtClean="0"/>
              <a:t>moved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para 2 of </a:t>
            </a:r>
            <a:r>
              <a:rPr lang="nl-NL" dirty="0" err="1" smtClean="0"/>
              <a:t>Article</a:t>
            </a:r>
            <a:r>
              <a:rPr lang="nl-NL" dirty="0" smtClean="0"/>
              <a:t> 10 </a:t>
            </a:r>
            <a:r>
              <a:rPr lang="nl-NL" dirty="0" err="1" smtClean="0"/>
              <a:t>explicitly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drafters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Convention</a:t>
            </a:r>
            <a:r>
              <a:rPr lang="nl-NL" dirty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8 ECHR.</a:t>
            </a:r>
          </a:p>
          <a:p>
            <a:r>
              <a:rPr lang="nl-NL" dirty="0" smtClean="0"/>
              <a:t>(3) The </a:t>
            </a:r>
            <a:r>
              <a:rPr lang="nl-NL" dirty="0" err="1" smtClean="0"/>
              <a:t>drafters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Convention</a:t>
            </a:r>
            <a:r>
              <a:rPr lang="nl-NL" dirty="0" smtClean="0"/>
              <a:t>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envisage</a:t>
            </a:r>
            <a:r>
              <a:rPr lang="nl-NL" dirty="0" smtClean="0"/>
              <a:t> </a:t>
            </a:r>
            <a:r>
              <a:rPr lang="nl-NL" dirty="0" err="1" smtClean="0"/>
              <a:t>balancing</a:t>
            </a:r>
            <a:r>
              <a:rPr lang="nl-NL" dirty="0" smtClean="0"/>
              <a:t> –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talked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necesity</a:t>
            </a:r>
            <a:r>
              <a:rPr lang="nl-NL" dirty="0" smtClean="0"/>
              <a:t>. The </a:t>
            </a:r>
            <a:r>
              <a:rPr lang="nl-NL" dirty="0" err="1" smtClean="0"/>
              <a:t>three</a:t>
            </a:r>
            <a:r>
              <a:rPr lang="nl-NL" dirty="0" smtClean="0"/>
              <a:t> step test is </a:t>
            </a:r>
            <a:r>
              <a:rPr lang="nl-NL" dirty="0" err="1" smtClean="0"/>
              <a:t>binary</a:t>
            </a:r>
            <a:r>
              <a:rPr lang="nl-NL" dirty="0" smtClean="0"/>
              <a:t>, </a:t>
            </a:r>
            <a:r>
              <a:rPr lang="nl-NL" dirty="0" err="1" smtClean="0"/>
              <a:t>not</a:t>
            </a:r>
            <a:r>
              <a:rPr lang="nl-NL" dirty="0" smtClean="0"/>
              <a:t> a </a:t>
            </a:r>
            <a:r>
              <a:rPr lang="nl-NL" dirty="0" err="1" smtClean="0"/>
              <a:t>relative</a:t>
            </a:r>
            <a:r>
              <a:rPr lang="nl-NL" dirty="0" smtClean="0"/>
              <a:t> </a:t>
            </a:r>
            <a:r>
              <a:rPr lang="nl-NL" dirty="0" err="1" smtClean="0"/>
              <a:t>one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795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the</a:t>
            </a:r>
            <a:r>
              <a:rPr lang="nl-NL" b="1" dirty="0" smtClean="0"/>
              <a:t> Court </a:t>
            </a:r>
            <a:r>
              <a:rPr lang="nl-NL" b="1" dirty="0" err="1" smtClean="0"/>
              <a:t>did</a:t>
            </a:r>
            <a:r>
              <a:rPr lang="nl-NL" b="1" dirty="0" smtClean="0"/>
              <a:t> </a:t>
            </a:r>
            <a:r>
              <a:rPr lang="nl-NL" b="1" dirty="0" err="1" smtClean="0"/>
              <a:t>not</a:t>
            </a:r>
            <a:r>
              <a:rPr lang="nl-NL" b="1" dirty="0" smtClean="0"/>
              <a:t>: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determine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Delfi</a:t>
            </a:r>
            <a:r>
              <a:rPr lang="nl-NL" dirty="0" smtClean="0"/>
              <a:t> had a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freedom</a:t>
            </a:r>
            <a:r>
              <a:rPr lang="nl-NL" dirty="0" smtClean="0"/>
              <a:t> of speech</a:t>
            </a:r>
          </a:p>
          <a:p>
            <a:r>
              <a:rPr lang="nl-NL" dirty="0" smtClean="0"/>
              <a:t>It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assess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/>
              <a:t> </a:t>
            </a:r>
            <a:r>
              <a:rPr lang="nl-NL" dirty="0" smtClean="0"/>
              <a:t>20 </a:t>
            </a:r>
            <a:r>
              <a:rPr lang="nl-NL" dirty="0" err="1" smtClean="0"/>
              <a:t>comments</a:t>
            </a:r>
            <a:r>
              <a:rPr lang="nl-NL" dirty="0" smtClean="0"/>
              <a:t>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actually</a:t>
            </a:r>
            <a:r>
              <a:rPr lang="nl-NL" dirty="0" smtClean="0"/>
              <a:t> </a:t>
            </a:r>
            <a:r>
              <a:rPr lang="nl-NL" dirty="0" err="1" smtClean="0"/>
              <a:t>qualify</a:t>
            </a:r>
            <a:r>
              <a:rPr lang="nl-NL" dirty="0" smtClean="0"/>
              <a:t> as </a:t>
            </a:r>
            <a:r>
              <a:rPr lang="nl-NL" dirty="0" err="1" smtClean="0"/>
              <a:t>potentially</a:t>
            </a:r>
            <a:r>
              <a:rPr lang="nl-NL" dirty="0" smtClean="0"/>
              <a:t> </a:t>
            </a:r>
            <a:r>
              <a:rPr lang="nl-NL" dirty="0" err="1" smtClean="0"/>
              <a:t>damaging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reputation</a:t>
            </a:r>
            <a:r>
              <a:rPr lang="nl-NL" dirty="0" smtClean="0"/>
              <a:t> of </a:t>
            </a:r>
            <a:r>
              <a:rPr lang="nl-NL" dirty="0" err="1" smtClean="0"/>
              <a:t>others</a:t>
            </a:r>
            <a:endParaRPr lang="nl-NL" dirty="0" smtClean="0"/>
          </a:p>
          <a:p>
            <a:r>
              <a:rPr lang="nl-NL" dirty="0" smtClean="0"/>
              <a:t>It </a:t>
            </a:r>
            <a:r>
              <a:rPr lang="nl-NL" dirty="0" err="1" smtClean="0"/>
              <a:t>did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assess</a:t>
            </a:r>
            <a:r>
              <a:rPr lang="nl-NL" dirty="0" smtClean="0"/>
              <a:t> </a:t>
            </a:r>
            <a:r>
              <a:rPr lang="nl-NL" dirty="0" err="1" smtClean="0"/>
              <a:t>whether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legal</a:t>
            </a:r>
            <a:r>
              <a:rPr lang="nl-NL" dirty="0" smtClean="0"/>
              <a:t> </a:t>
            </a:r>
            <a:r>
              <a:rPr lang="nl-NL" dirty="0" err="1" smtClean="0"/>
              <a:t>limitation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freedom</a:t>
            </a:r>
            <a:r>
              <a:rPr lang="nl-NL" dirty="0" smtClean="0"/>
              <a:t> of speech was </a:t>
            </a:r>
            <a:r>
              <a:rPr lang="nl-NL" dirty="0" err="1" smtClean="0"/>
              <a:t>necesarry</a:t>
            </a:r>
            <a:r>
              <a:rPr lang="nl-NL" dirty="0" smtClean="0"/>
              <a:t> in a </a:t>
            </a:r>
            <a:r>
              <a:rPr lang="nl-NL" dirty="0" err="1" smtClean="0"/>
              <a:t>democratic</a:t>
            </a:r>
            <a:r>
              <a:rPr lang="nl-NL" dirty="0" smtClean="0"/>
              <a:t> society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86514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1518</Words>
  <Application>Microsoft Office PowerPoint</Application>
  <PresentationFormat>Breedbeeld</PresentationFormat>
  <Paragraphs>111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What is wrong with balancing</vt:lpstr>
      <vt:lpstr>Take home message</vt:lpstr>
      <vt:lpstr>Overview</vt:lpstr>
      <vt:lpstr>Balancing</vt:lpstr>
      <vt:lpstr>Delfi</vt:lpstr>
      <vt:lpstr>Delfi</vt:lpstr>
      <vt:lpstr>Delfi </vt:lpstr>
      <vt:lpstr>Delfi</vt:lpstr>
      <vt:lpstr>Delfi</vt:lpstr>
      <vt:lpstr>Delfi</vt:lpstr>
      <vt:lpstr>Delfi</vt:lpstr>
      <vt:lpstr>Delfi</vt:lpstr>
      <vt:lpstr>Coty</vt:lpstr>
      <vt:lpstr>Coty</vt:lpstr>
      <vt:lpstr>Coty</vt:lpstr>
      <vt:lpstr>Coty</vt:lpstr>
      <vt:lpstr>Coty</vt:lpstr>
      <vt:lpstr>Final remark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wrong about balancing</dc:title>
  <dc:creator>Bart Van der Sloot</dc:creator>
  <cp:lastModifiedBy>Bart Van der Sloot</cp:lastModifiedBy>
  <cp:revision>26</cp:revision>
  <dcterms:created xsi:type="dcterms:W3CDTF">2015-10-18T20:36:39Z</dcterms:created>
  <dcterms:modified xsi:type="dcterms:W3CDTF">2015-10-19T08:58:06Z</dcterms:modified>
</cp:coreProperties>
</file>