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9" r:id="rId3"/>
    <p:sldId id="261" r:id="rId4"/>
    <p:sldId id="260" r:id="rId5"/>
    <p:sldId id="262" r:id="rId6"/>
    <p:sldId id="263" r:id="rId7"/>
    <p:sldId id="265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82468A-F8DF-4E9A-98A9-7A4A4C22BA05}" type="datetime1">
              <a:rPr lang="nl-NL" smtClean="0"/>
              <a:t>4-3-2020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01C9C1-8869-4164-9103-760A82EA1CDD}" type="datetime1">
              <a:rPr lang="nl-NL" smtClean="0"/>
              <a:t>4-3-2020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/>
              <a:t>Klik om de tekststijlen van het model te bewerken</a:t>
            </a:r>
            <a:endParaRPr lang="en-US"/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en-US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FA062C-438B-435B-AC72-11EE0553D348}" type="datetime1">
              <a:rPr lang="nl-NL" smtClean="0"/>
              <a:t>4-3-2020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DE0F8E-8C2A-4EA9-82B4-D806D34B557D}" type="datetime1">
              <a:rPr lang="nl-NL" smtClean="0"/>
              <a:t>4-3-2020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C4D6BC-2A99-4B5A-A80A-D2F510080855}" type="datetime1">
              <a:rPr lang="nl-NL" smtClean="0"/>
              <a:t>4-3-2020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F39E6F-C4D3-4233-838E-9ABAB79681C5}" type="datetime1">
              <a:rPr lang="nl-NL" smtClean="0"/>
              <a:t>4-3-2020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0746DE-BCB6-4742-BAD3-23D789492DEA}" type="datetime1">
              <a:rPr lang="nl-NL" smtClean="0"/>
              <a:t>4-3-2020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007331-9111-4CF7-BB53-7967C82BE855}" type="datetime1">
              <a:rPr lang="nl-NL" smtClean="0"/>
              <a:t>4-3-2020</a:t>
            </a:fld>
            <a:endParaRPr lang="en-US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" dirty="0"/>
              <a:t>Klik om de tekststijlen van het 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" dirty="0"/>
              <a:t>Klik om de tekststijlen van het 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F4AAB0-CA0B-4B50-BAF5-64285225E6D3}" type="datetime1">
              <a:rPr lang="nl-NL" smtClean="0"/>
              <a:t>4-3-2020</a:t>
            </a:fld>
            <a:endParaRPr lang="en-US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EE9EEA-93A4-4AC0-82A3-AAE045D26265}" type="datetime1">
              <a:rPr lang="nl-NL" smtClean="0"/>
              <a:t>4-3-2020</a:t>
            </a:fld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510036-C9F6-4A25-952D-E980D1218E5A}" type="datetime1">
              <a:rPr lang="nl-NL" smtClean="0"/>
              <a:t>4-3-2020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7EC0246C-263D-46C0-97C2-33055410F436}" type="datetime1">
              <a:rPr lang="nl-NL" smtClean="0"/>
              <a:t>4-3-2020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5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AC828DE5-5E25-48F8-9D08-0AAF94E065B7}" type="datetime1">
              <a:rPr lang="nl-NL" smtClean="0"/>
              <a:t>4-3-2020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"/>
              <a:t>Klik om de titelstijl van het model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nl"/>
              <a:t>Klik om de tekststijlen van het model te bewerken</a:t>
            </a:r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FBBDB2E9-45E4-446B-B384-7A1A43730A2E}" type="datetime1">
              <a:rPr lang="nl-NL" smtClean="0"/>
              <a:t>4-3-2020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bartvandersloot.n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hthoe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370943" cy="3686015"/>
          </a:xfrm>
        </p:spPr>
        <p:txBody>
          <a:bodyPr rtlCol="0">
            <a:noAutofit/>
          </a:bodyPr>
          <a:lstStyle/>
          <a:p>
            <a:r>
              <a:rPr lang="nl-NL" sz="4800" i="1" dirty="0"/>
              <a:t>Verantwoordelijkheid voor de mentale gezondheid van studenten</a:t>
            </a:r>
            <a:endParaRPr lang="nl" sz="4800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nl-N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Bart van der Sloot</a:t>
            </a:r>
          </a:p>
          <a:p>
            <a:pPr rtl="0"/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www.bartvandersloot.nl</a:t>
            </a: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n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Afbeelding 4" descr="Een afbeelding met gebouw, zitting, bank, zijkant&#10;&#10;Beschrijving automatisch gegenereer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B74A7-8AF3-43F9-B75B-F811BE1C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21B6B0-FA62-4056-950A-B188C4D06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Afbeeldingsresultaat voor bera fork in the road">
            <a:extLst>
              <a:ext uri="{FF2B5EF4-FFF2-40B4-BE49-F238E27FC236}">
                <a16:creationId xmlns:a16="http://schemas.microsoft.com/office/drawing/2014/main" id="{E59AAA8B-1375-4F59-BA7B-32C6B9FE8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4238"/>
            <a:ext cx="12188625" cy="647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1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41EEFD-5498-41FA-91ED-BE66BF888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70EE54-D010-4DD3-820B-43A379D3C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FFE3B8-BD4E-449A-BC9E-937CFD17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F39E6F-C4D3-4233-838E-9ABAB79681C5}" type="datetime1">
              <a:rPr lang="nl-NL" smtClean="0"/>
              <a:t>4-3-2020</a:t>
            </a:fld>
            <a:endParaRPr lang="en-US" dirty="0"/>
          </a:p>
        </p:txBody>
      </p:sp>
      <p:pic>
        <p:nvPicPr>
          <p:cNvPr id="10242" name="Picture 2" descr="Afbeeldingsresultaat voor less is more">
            <a:extLst>
              <a:ext uri="{FF2B5EF4-FFF2-40B4-BE49-F238E27FC236}">
                <a16:creationId xmlns:a16="http://schemas.microsoft.com/office/drawing/2014/main" id="{1F7BE332-DDD2-4536-83C6-4BC690C65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3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nl" sz="4800" i="1">
                <a:solidFill>
                  <a:srgbClr val="FFFFFF"/>
                </a:solidFill>
              </a:rPr>
              <a:t>Uw beste prijsopgave die uw aanpak ..."Eén kleine stap voor een man, een grote sprong voorwaarts voor de mensheid."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nl">
                <a:solidFill>
                  <a:srgbClr val="FFFFFF"/>
                </a:solidFill>
              </a:rPr>
              <a:t>- Neil Armstrong</a:t>
            </a:r>
          </a:p>
        </p:txBody>
      </p:sp>
      <p:pic>
        <p:nvPicPr>
          <p:cNvPr id="2050" name="Picture 2" descr="Afbeeldingsresultaat voor rivers in the sea">
            <a:extLst>
              <a:ext uri="{FF2B5EF4-FFF2-40B4-BE49-F238E27FC236}">
                <a16:creationId xmlns:a16="http://schemas.microsoft.com/office/drawing/2014/main" id="{6EF25F00-DCD5-499E-92E5-89A5821EB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41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12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0A8F5-E2E5-45DB-B641-D486B96A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1EB007-7097-4DD8-A59D-00043D41D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Afbeeldingsresultaat voor calimero">
            <a:extLst>
              <a:ext uri="{FF2B5EF4-FFF2-40B4-BE49-F238E27FC236}">
                <a16:creationId xmlns:a16="http://schemas.microsoft.com/office/drawing/2014/main" id="{FB95FA97-F659-49BC-9AB7-D92231375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96531" cy="632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35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8C7EE-C5DF-4CDD-9194-A9CF75261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10F6E9-22EC-4874-B646-8DD616849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15B84A-8270-41F7-834D-C2A07806E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8" y="286603"/>
            <a:ext cx="11943184" cy="59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3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23B97-82CA-4049-A2C5-516F014A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51F7D4-A7CB-45A9-A06D-1D55F804C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Afbeeldingsresultaat voor klaagcultuur">
            <a:extLst>
              <a:ext uri="{FF2B5EF4-FFF2-40B4-BE49-F238E27FC236}">
                <a16:creationId xmlns:a16="http://schemas.microsoft.com/office/drawing/2014/main" id="{2797DA84-1FD6-4B72-8DDF-6A93AA8B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02541" cy="635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69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2632F-E5C7-472C-8D33-4E752588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5D8B36-8A2F-4A2F-B552-92C6421E0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Afbeeldingsresultaat voor student depressed">
            <a:extLst>
              <a:ext uri="{FF2B5EF4-FFF2-40B4-BE49-F238E27FC236}">
                <a16:creationId xmlns:a16="http://schemas.microsoft.com/office/drawing/2014/main" id="{E4239D63-34E0-48CF-84DA-2D27291FF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42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494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F7197-77F6-48E6-9DBD-D1301F424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6B90D8-3A0D-4747-8959-0BCF583FB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CE9C96-4502-46D5-A651-C171C5D0D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F39E6F-C4D3-4233-838E-9ABAB79681C5}" type="datetime1">
              <a:rPr lang="nl-NL" smtClean="0"/>
              <a:t>4-3-2020</a:t>
            </a:fld>
            <a:endParaRPr lang="en-US" dirty="0"/>
          </a:p>
        </p:txBody>
      </p:sp>
      <p:pic>
        <p:nvPicPr>
          <p:cNvPr id="7172" name="Picture 4" descr="Afbeeldingsresultaat voor teacher depression">
            <a:extLst>
              <a:ext uri="{FF2B5EF4-FFF2-40B4-BE49-F238E27FC236}">
                <a16:creationId xmlns:a16="http://schemas.microsoft.com/office/drawing/2014/main" id="{12F337D3-8048-4D82-A7A8-414E806DB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080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FC1CDE-3F90-44F0-A8EF-71EDA608C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Afbeeldingsresultaat voor student depressed">
            <a:extLst>
              <a:ext uri="{FF2B5EF4-FFF2-40B4-BE49-F238E27FC236}">
                <a16:creationId xmlns:a16="http://schemas.microsoft.com/office/drawing/2014/main" id="{2234E44F-8EEA-4FDC-AFDE-59B2EDD6D8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student depressed">
            <a:extLst>
              <a:ext uri="{FF2B5EF4-FFF2-40B4-BE49-F238E27FC236}">
                <a16:creationId xmlns:a16="http://schemas.microsoft.com/office/drawing/2014/main" id="{F6D4CA0A-BED5-47F4-8529-FC4875F0E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0"/>
            <a:ext cx="12131040" cy="64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996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99432-97CC-4D88-B36C-90F13B58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3D2474-2D6E-4719-9FE3-2802EF61F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Afbeeldingsresultaat voor student fight teacher">
            <a:extLst>
              <a:ext uri="{FF2B5EF4-FFF2-40B4-BE49-F238E27FC236}">
                <a16:creationId xmlns:a16="http://schemas.microsoft.com/office/drawing/2014/main" id="{489428CC-1435-4FF0-A349-A308C045A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9687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25_TF56160789" id="{09347C12-031C-413E-A748-FF4F71BF118C}" vid="{3DEA83A5-CB99-49DA-AF92-88A659250F5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{C9DB7A94-F745-4F77-8C32-F8264D4C4841}tf56160789</Template>
  <TotalTime>0</TotalTime>
  <Words>43</Words>
  <Application>Microsoft Office PowerPoint</Application>
  <PresentationFormat>Breedbeeld</PresentationFormat>
  <Paragraphs>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Franklin Gothic Book</vt:lpstr>
      <vt:lpstr>1_RetrospectVTI</vt:lpstr>
      <vt:lpstr>Verantwoordelijkheid voor de mentale gezondheid van studenten</vt:lpstr>
      <vt:lpstr>Uw beste prijsopgave die uw aanpak ..."Eén kleine stap voor een man, een grote sprong voorwaarts voor de mensheid."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2020-03-04T17:49:52Z</dcterms:created>
  <dcterms:modified xsi:type="dcterms:W3CDTF">2020-03-04T20:12:50Z</dcterms:modified>
</cp:coreProperties>
</file>