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34DEB-3020-4368-B084-72A339009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773F59-0C29-47AC-BACB-9C473AE1D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B4E755-DF52-401E-8C98-C4D4B176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C880DC-BD23-47AF-A40B-C03500C3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BBEC7E-A0C7-4335-9AC1-1CEFA5C7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41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C3171-B61F-4C43-89D4-9D78CF72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0CF757-E250-481D-A0F2-31B5A51F6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21B3E9-203B-4563-A7E9-FE96B3BF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CE11FE-EA1F-4C8C-8A78-2395545B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F5F787-49B0-4388-A3FE-3294BF28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16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2F79EC-99F5-4A57-B07E-96CF6B78C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CCA9E2-247B-49E3-9B88-B2BB1065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3A46DB-F151-4FB2-914F-FF7A0DF2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979770-361C-4941-BFA0-3D1790E4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AE456B-8D61-4EA0-BD5B-80F3286A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19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BD015-B009-4523-8C8E-33196552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20C909-1898-45CF-BA4C-D1E4D3366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5B05B-7FD9-412F-842C-FD72E1FF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3C8218-ED06-4798-B9A0-4A074CB8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131FA9-0C18-4CD3-91E2-0183FB4E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51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7A11E-600E-4F2E-996D-F3ADB328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4C6409-3824-4296-8432-ED7DE065F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AC0E60-E1F3-4F7A-932F-090C9C45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9B9D15-539A-40E3-8CF5-DED92ADF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CB45A7-CB3B-47D6-BF9C-C7D96FAB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12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DBFB4-608D-472F-85F0-3AC733A09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01C0DA-7631-4C28-8C98-B5C49AF52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222477-DA4C-4BAC-BBF1-B1E5A9555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110E89-EF42-45B1-A23B-9B17DC3F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D73491-13D7-48CA-AD33-EFE3D355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09EB4A-699F-49AF-A367-70DDE28D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52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443BF-F471-437C-88DB-416D7988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EC93C9-88C1-40AB-B0FF-90204521D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BDE0BE-F4FC-413A-AD17-A244F3829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34130C-CB0B-4BF1-9E49-4AA0D8B0B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1F1C3A0-697C-4B7A-9B46-68DD93532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5E3E27-AC1B-421E-AF41-6FC74396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9BAC0F-200C-41B8-8A54-88945F684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DC2D0D-3008-47C0-8679-70D26BAA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4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69B6E-D9C4-46C1-8D8F-143875DD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767C694-F5F0-4E03-8142-EA284685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D54A4A-AF71-48C2-86F3-8D140AE0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E267C8B-C527-472E-A3AD-DBC6BE17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6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9628CB9-C405-4D2D-BCB9-936B9FCE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32ED71-7000-4868-87E5-91AF6E82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D53B2C-3A14-4FFF-B20B-B3E5EB8C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09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298A7-BDB4-432B-BA77-1EEB61A7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03A436-FC74-4CFA-87F0-A8581279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728CBA-874F-4DB8-A74E-61062076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2B63F5-2D0C-4BD8-9EF8-9FD9981F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D13162-BA2D-4C2B-B166-21079D85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7A6AB4-5B86-4025-A953-19570079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71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B91FB-48A7-4192-B281-8D182999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DD576DF-0CC5-4365-B57B-9F841D87D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E76E51-A10C-49D5-BBF3-F6E8BB096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C6AF66-AD1B-4D0D-B04C-77AC1C97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526E42-2E18-4290-882C-AFF37212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889DA3-5D7C-4468-B655-ABE3638E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5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A64D59-44A5-44A6-971B-3DC4B88B6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254B34-94E5-4A7E-BE71-AB025748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BB9FD6-A598-4156-984B-3C1C089F4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2A61-2901-435A-8510-1209E3007383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6D227E-0106-4A22-A730-69821AE47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4F1A09-9BB2-4144-A495-D22C0D70F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CFE6-61B1-4831-823B-54C4F59DF9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86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tvandersloo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D18EF-7B95-4FE0-AB90-C3B08C018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Trust in data-</a:t>
            </a:r>
            <a:r>
              <a:rPr lang="nl-NL" dirty="0" err="1"/>
              <a:t>analytics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DABE00-FBA1-4776-8765-688D88DCB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52464"/>
          </a:xfrm>
        </p:spPr>
        <p:txBody>
          <a:bodyPr>
            <a:normAutofit/>
          </a:bodyPr>
          <a:lstStyle/>
          <a:p>
            <a:r>
              <a:rPr lang="nl-NL" dirty="0"/>
              <a:t>Bart van der Sloot</a:t>
            </a:r>
          </a:p>
          <a:p>
            <a:r>
              <a:rPr lang="nl-NL" dirty="0"/>
              <a:t>Senior Researcher</a:t>
            </a:r>
          </a:p>
          <a:p>
            <a:r>
              <a:rPr lang="nl-NL" dirty="0"/>
              <a:t>Tilburg University</a:t>
            </a:r>
          </a:p>
          <a:p>
            <a:r>
              <a:rPr lang="nl-NL" dirty="0">
                <a:hlinkClick r:id="rId2"/>
              </a:rPr>
              <a:t>www.bartvandersloot.com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73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28D927E-7819-4D8E-9998-55588BFE7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120" y="591584"/>
            <a:ext cx="4268405" cy="5691207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AC088BF-770E-4071-B22A-75F266B7E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175" y="591584"/>
            <a:ext cx="4255625" cy="56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4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71831BD-E1DE-42BA-98BF-0E0C6EAC3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81" y="504021"/>
            <a:ext cx="6569597" cy="6569597"/>
          </a:xfrm>
        </p:spPr>
      </p:pic>
    </p:spTree>
    <p:extLst>
      <p:ext uri="{BB962C8B-B14F-4D97-AF65-F5344CB8AC3E}">
        <p14:creationId xmlns:p14="http://schemas.microsoft.com/office/powerpoint/2010/main" val="385739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3A4FA8DA-83DF-41DA-BB92-B32817FFD3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7557" y="633664"/>
            <a:ext cx="9624772" cy="550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71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C:\Users\Bart\AppData\Local\Microsoft\Windows\INetCacheContent.Word\proefschrift.jpg">
            <a:extLst>
              <a:ext uri="{FF2B5EF4-FFF2-40B4-BE49-F238E27FC236}">
                <a16:creationId xmlns:a16="http://schemas.microsoft.com/office/drawing/2014/main" id="{CC86768A-705E-47E4-83AB-9B0E14641E2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51" y="1252789"/>
            <a:ext cx="9782898" cy="3770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365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20A5C-2B11-4D9B-A6F9-769F1B0C8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Trust </a:t>
            </a:r>
            <a:r>
              <a:rPr lang="nl-NL" dirty="0" err="1"/>
              <a:t>through</a:t>
            </a:r>
            <a:r>
              <a:rPr lang="nl-NL" dirty="0"/>
              <a:t> </a:t>
            </a:r>
            <a:r>
              <a:rPr lang="nl-NL" dirty="0" err="1"/>
              <a:t>truth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68E680-AD72-46B6-A1ED-DD5C1CC0B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/>
              <a:t>Developing</a:t>
            </a:r>
            <a:r>
              <a:rPr lang="nl-NL" dirty="0"/>
              <a:t> a hypothesis</a:t>
            </a:r>
          </a:p>
          <a:p>
            <a:r>
              <a:rPr lang="nl-NL" dirty="0" err="1"/>
              <a:t>Gathering</a:t>
            </a:r>
            <a:r>
              <a:rPr lang="nl-NL" dirty="0"/>
              <a:t> data</a:t>
            </a:r>
          </a:p>
          <a:p>
            <a:r>
              <a:rPr lang="nl-NL" dirty="0" err="1"/>
              <a:t>Categorizing</a:t>
            </a:r>
            <a:r>
              <a:rPr lang="nl-NL" dirty="0"/>
              <a:t> data</a:t>
            </a:r>
          </a:p>
          <a:p>
            <a:r>
              <a:rPr lang="nl-NL" dirty="0"/>
              <a:t>Updating data</a:t>
            </a:r>
          </a:p>
          <a:p>
            <a:r>
              <a:rPr lang="nl-NL" dirty="0" err="1"/>
              <a:t>Combining</a:t>
            </a:r>
            <a:r>
              <a:rPr lang="nl-NL" dirty="0"/>
              <a:t> data</a:t>
            </a:r>
          </a:p>
          <a:p>
            <a:r>
              <a:rPr lang="nl-NL" dirty="0" err="1"/>
              <a:t>Falsification</a:t>
            </a:r>
            <a:r>
              <a:rPr lang="nl-NL" dirty="0"/>
              <a:t> of hypothesis</a:t>
            </a:r>
          </a:p>
          <a:p>
            <a:r>
              <a:rPr lang="nl-NL" dirty="0"/>
              <a:t>N &gt; 100</a:t>
            </a:r>
          </a:p>
          <a:p>
            <a:r>
              <a:rPr lang="nl-NL" dirty="0" err="1"/>
              <a:t>Correlation</a:t>
            </a:r>
            <a:r>
              <a:rPr lang="nl-NL" dirty="0"/>
              <a:t>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≠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causality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Horizon-</a:t>
            </a:r>
            <a:r>
              <a:rPr lang="nl-NL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provision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16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8C15769-0967-4167-BD2B-CB50E528B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5283" y="697565"/>
            <a:ext cx="6749187" cy="507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1442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Breedbeeld</PresentationFormat>
  <Paragraphs>15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Kantoorthema</vt:lpstr>
      <vt:lpstr>Trust in data-analytics</vt:lpstr>
      <vt:lpstr>PowerPoint-presentatie</vt:lpstr>
      <vt:lpstr>PowerPoint-presentatie</vt:lpstr>
      <vt:lpstr>PowerPoint-presentatie</vt:lpstr>
      <vt:lpstr>PowerPoint-presentatie</vt:lpstr>
      <vt:lpstr>Trust through truth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in data-analytics</dc:title>
  <dc:creator>Bart Van der Sloot</dc:creator>
  <cp:lastModifiedBy>Bart Van der Sloot</cp:lastModifiedBy>
  <cp:revision>3</cp:revision>
  <dcterms:created xsi:type="dcterms:W3CDTF">2017-10-02T11:46:29Z</dcterms:created>
  <dcterms:modified xsi:type="dcterms:W3CDTF">2017-10-02T12:49:22Z</dcterms:modified>
</cp:coreProperties>
</file>