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0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534DEB-3020-4368-B084-72A3390097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0773F59-0C29-47AC-BACB-9C473AE1D3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8B4E755-DF52-401E-8C98-C4D4B1768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12A61-2901-435A-8510-1209E3007383}" type="datetimeFigureOut">
              <a:rPr lang="nl-NL" smtClean="0"/>
              <a:t>2-10-2017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5C880DC-BD23-47AF-A40B-C03500C3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6BBEC7E-A0C7-4335-9AC1-1CEFA5C71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5CFE6-61B1-4831-823B-54C4F59DF9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4417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EC3171-B61F-4C43-89D4-9D78CF72C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D0CF757-E250-481D-A0F2-31B5A51F60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F21B3E9-203B-4563-A7E9-FE96B3BF6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12A61-2901-435A-8510-1209E3007383}" type="datetimeFigureOut">
              <a:rPr lang="nl-NL" smtClean="0"/>
              <a:t>2-10-2017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9CE11FE-EA1F-4C8C-8A78-2395545BB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FF5F787-49B0-4388-A3FE-3294BF289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5CFE6-61B1-4831-823B-54C4F59DF9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6161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B2F79EC-99F5-4A57-B07E-96CF6B78C2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DCCA9E2-247B-49E3-9B88-B2BB1065BF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E3A46DB-F151-4FB2-914F-FF7A0DF26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12A61-2901-435A-8510-1209E3007383}" type="datetimeFigureOut">
              <a:rPr lang="nl-NL" smtClean="0"/>
              <a:t>2-10-2017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9979770-361C-4941-BFA0-3D1790E4C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0AE456B-8D61-4EA0-BD5B-80F3286A7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5CFE6-61B1-4831-823B-54C4F59DF9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9194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5BD015-B009-4523-8C8E-331965524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20C909-1898-45CF-BA4C-D1E4D33663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75B05B-7FD9-412F-842C-FD72E1FF1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12A61-2901-435A-8510-1209E3007383}" type="datetimeFigureOut">
              <a:rPr lang="nl-NL" smtClean="0"/>
              <a:t>2-10-2017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83C8218-ED06-4798-B9A0-4A074CB8D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C131FA9-0C18-4CD3-91E2-0183FB4EB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5CFE6-61B1-4831-823B-54C4F59DF9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3514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07A11E-600E-4F2E-996D-F3ADB328D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14C6409-3824-4296-8432-ED7DE065F8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DAC0E60-E1F3-4F7A-932F-090C9C459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12A61-2901-435A-8510-1209E3007383}" type="datetimeFigureOut">
              <a:rPr lang="nl-NL" smtClean="0"/>
              <a:t>2-10-2017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39B9D15-539A-40E3-8CF5-DED92ADF9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DCB45A7-CB3B-47D6-BF9C-C7D96FABF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5CFE6-61B1-4831-823B-54C4F59DF9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9129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1DBFB4-608D-472F-85F0-3AC733A09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01C0DA-7631-4C28-8C98-B5C49AF520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D222477-DA4C-4BAC-BBF1-B1E5A95557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A110E89-EF42-45B1-A23B-9B17DC3F5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12A61-2901-435A-8510-1209E3007383}" type="datetimeFigureOut">
              <a:rPr lang="nl-NL" smtClean="0"/>
              <a:t>2-10-2017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0D73491-13D7-48CA-AD33-EFE3D3553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709EB4A-699F-49AF-A367-70DDE28DA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5CFE6-61B1-4831-823B-54C4F59DF9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0524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2443BF-F471-437C-88DB-416D7988B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DEC93C9-88C1-40AB-B0FF-90204521D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ABDE0BE-F4FC-413A-AD17-A244F38290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534130C-CB0B-4BF1-9E49-4AA0D8B0B8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1F1C3A0-697C-4B7A-9B46-68DD93532E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25E3E27-AC1B-421E-AF41-6FC74396B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12A61-2901-435A-8510-1209E3007383}" type="datetimeFigureOut">
              <a:rPr lang="nl-NL" smtClean="0"/>
              <a:t>2-10-2017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F9BAC0F-200C-41B8-8A54-88945F684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BDC2D0D-3008-47C0-8679-70D26BAAA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5CFE6-61B1-4831-823B-54C4F59DF9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5493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F69B6E-D9C4-46C1-8D8F-143875DDF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767C694-F5F0-4E03-8142-EA284685A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12A61-2901-435A-8510-1209E3007383}" type="datetimeFigureOut">
              <a:rPr lang="nl-NL" smtClean="0"/>
              <a:t>2-10-2017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5D54A4A-AF71-48C2-86F3-8D140AE05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E267C8B-C527-472E-A3AD-DBC6BE17B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5CFE6-61B1-4831-823B-54C4F59DF9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169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9628CB9-C405-4D2D-BCB9-936B9FCE8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12A61-2901-435A-8510-1209E3007383}" type="datetimeFigureOut">
              <a:rPr lang="nl-NL" smtClean="0"/>
              <a:t>2-10-2017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D32ED71-7000-4868-87E5-91AF6E82D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1D53B2C-3A14-4FFF-B20B-B3E5EB8C2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5CFE6-61B1-4831-823B-54C4F59DF9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6098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C298A7-BDB4-432B-BA77-1EEB61A7F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503A436-FC74-4CFA-87F0-A8581279B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A728CBA-874F-4DB8-A74E-61062076CE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82B63F5-2D0C-4BD8-9EF8-9FD9981FD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12A61-2901-435A-8510-1209E3007383}" type="datetimeFigureOut">
              <a:rPr lang="nl-NL" smtClean="0"/>
              <a:t>2-10-2017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FD13162-BA2D-4C2B-B166-21079D853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E7A6AB4-5B86-4025-A953-195700797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5CFE6-61B1-4831-823B-54C4F59DF9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071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BB91FB-48A7-4192-B281-8D1829991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DD576DF-0CC5-4365-B57B-9F841D87D1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9E76E51-A10C-49D5-BBF3-F6E8BB096A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2C6AF66-AD1B-4D0D-B04C-77AC1C976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12A61-2901-435A-8510-1209E3007383}" type="datetimeFigureOut">
              <a:rPr lang="nl-NL" smtClean="0"/>
              <a:t>2-10-2017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9526E42-2E18-4290-882C-AFF372125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5889DA3-5D7C-4468-B655-ABE3638EA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5CFE6-61B1-4831-823B-54C4F59DF9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053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2A64D59-44A5-44A6-971B-3DC4B88B6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E254B34-94E5-4A7E-BE71-AB025748A4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8BB9FD6-A598-4156-984B-3C1C089F41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12A61-2901-435A-8510-1209E3007383}" type="datetimeFigureOut">
              <a:rPr lang="nl-NL" smtClean="0"/>
              <a:t>2-10-2017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F6D227E-0106-4A22-A730-69821AE479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44F1A09-9BB2-4144-A495-D22C0D70FA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5CFE6-61B1-4831-823B-54C4F59DF93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2862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artvandersloot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ED18EF-7B95-4FE0-AB90-C3B08C0185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Trust in data-</a:t>
            </a:r>
            <a:r>
              <a:rPr lang="nl-NL" dirty="0" err="1"/>
              <a:t>analytics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7DABE00-FBA1-4776-8765-688D88DCB0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852464"/>
          </a:xfrm>
        </p:spPr>
        <p:txBody>
          <a:bodyPr>
            <a:normAutofit/>
          </a:bodyPr>
          <a:lstStyle/>
          <a:p>
            <a:r>
              <a:rPr lang="nl-NL" dirty="0"/>
              <a:t>Bart van der Sloot</a:t>
            </a:r>
          </a:p>
          <a:p>
            <a:r>
              <a:rPr lang="nl-NL" dirty="0"/>
              <a:t>Senior Researcher</a:t>
            </a:r>
          </a:p>
          <a:p>
            <a:r>
              <a:rPr lang="nl-NL" dirty="0"/>
              <a:t>Tilburg University</a:t>
            </a:r>
          </a:p>
          <a:p>
            <a:r>
              <a:rPr lang="nl-NL" dirty="0">
                <a:hlinkClick r:id="rId2"/>
              </a:rPr>
              <a:t>www.bartvandersloot.com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8737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E28D927E-7819-4D8E-9998-55588BFE70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120" y="591584"/>
            <a:ext cx="4268405" cy="5691207"/>
          </a:xfr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CAC088BF-770E-4071-B22A-75F266B7ED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8175" y="591584"/>
            <a:ext cx="4255625" cy="5674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746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Tijdelijke aanduiding voor inhoud 5">
            <a:extLst>
              <a:ext uri="{FF2B5EF4-FFF2-40B4-BE49-F238E27FC236}">
                <a16:creationId xmlns:a16="http://schemas.microsoft.com/office/drawing/2014/main" id="{671831BD-E1DE-42BA-98BF-0E0C6EAC3B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7081" y="504021"/>
            <a:ext cx="6569597" cy="6569597"/>
          </a:xfrm>
        </p:spPr>
      </p:pic>
    </p:spTree>
    <p:extLst>
      <p:ext uri="{BB962C8B-B14F-4D97-AF65-F5344CB8AC3E}">
        <p14:creationId xmlns:p14="http://schemas.microsoft.com/office/powerpoint/2010/main" val="3857396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Tijdelijke aanduiding voor inhoud 7">
            <a:extLst>
              <a:ext uri="{FF2B5EF4-FFF2-40B4-BE49-F238E27FC236}">
                <a16:creationId xmlns:a16="http://schemas.microsoft.com/office/drawing/2014/main" id="{3A4FA8DA-83DF-41DA-BB92-B32817FFD3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97557" y="633664"/>
            <a:ext cx="9624772" cy="5509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5713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C:\Users\Bart\AppData\Local\Microsoft\Windows\INetCacheContent.Word\proefschrift.jpg">
            <a:extLst>
              <a:ext uri="{FF2B5EF4-FFF2-40B4-BE49-F238E27FC236}">
                <a16:creationId xmlns:a16="http://schemas.microsoft.com/office/drawing/2014/main" id="{CC86768A-705E-47E4-83AB-9B0E14641E2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551" y="1252789"/>
            <a:ext cx="9782898" cy="37706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3651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020A5C-2B11-4D9B-A6F9-769F1B0C8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Trust </a:t>
            </a:r>
            <a:r>
              <a:rPr lang="nl-NL" dirty="0" err="1"/>
              <a:t>through</a:t>
            </a:r>
            <a:r>
              <a:rPr lang="nl-NL" dirty="0"/>
              <a:t> </a:t>
            </a:r>
            <a:r>
              <a:rPr lang="nl-NL" dirty="0" err="1"/>
              <a:t>truth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068E680-AD72-46B6-A1ED-DD5C1CC0B1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err="1"/>
              <a:t>Developing</a:t>
            </a:r>
            <a:r>
              <a:rPr lang="nl-NL" dirty="0"/>
              <a:t> a hypothesis</a:t>
            </a:r>
          </a:p>
          <a:p>
            <a:r>
              <a:rPr lang="nl-NL" dirty="0" err="1"/>
              <a:t>Gathering</a:t>
            </a:r>
            <a:r>
              <a:rPr lang="nl-NL" dirty="0"/>
              <a:t> data</a:t>
            </a:r>
          </a:p>
          <a:p>
            <a:r>
              <a:rPr lang="nl-NL" dirty="0" err="1"/>
              <a:t>Categorizing</a:t>
            </a:r>
            <a:r>
              <a:rPr lang="nl-NL" dirty="0"/>
              <a:t> data</a:t>
            </a:r>
          </a:p>
          <a:p>
            <a:r>
              <a:rPr lang="nl-NL" dirty="0"/>
              <a:t>Updating data</a:t>
            </a:r>
          </a:p>
          <a:p>
            <a:r>
              <a:rPr lang="nl-NL" dirty="0" err="1"/>
              <a:t>Combining</a:t>
            </a:r>
            <a:r>
              <a:rPr lang="nl-NL" dirty="0"/>
              <a:t> data</a:t>
            </a:r>
          </a:p>
          <a:p>
            <a:r>
              <a:rPr lang="nl-NL" dirty="0" err="1"/>
              <a:t>Falsification</a:t>
            </a:r>
            <a:r>
              <a:rPr lang="nl-NL" dirty="0"/>
              <a:t> of hypothesis</a:t>
            </a:r>
          </a:p>
          <a:p>
            <a:r>
              <a:rPr lang="nl-NL" dirty="0"/>
              <a:t>N &gt; 100</a:t>
            </a:r>
          </a:p>
          <a:p>
            <a:r>
              <a:rPr lang="nl-NL" dirty="0" err="1"/>
              <a:t>Correlation</a:t>
            </a:r>
            <a:r>
              <a:rPr lang="nl-NL" dirty="0"/>
              <a:t> </a:t>
            </a:r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≠ </a:t>
            </a:r>
            <a:r>
              <a:rPr lang="nl-NL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causality</a:t>
            </a:r>
            <a:endParaRPr lang="nl-N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dirty="0">
                <a:latin typeface="Calibri" panose="020F0502020204030204" pitchFamily="34" charset="0"/>
                <a:cs typeface="Times New Roman" panose="02020603050405020304" pitchFamily="18" charset="0"/>
              </a:rPr>
              <a:t>Horizon-</a:t>
            </a:r>
            <a:r>
              <a:rPr lang="nl-NL" dirty="0" err="1">
                <a:latin typeface="Calibri" panose="020F0502020204030204" pitchFamily="34" charset="0"/>
                <a:cs typeface="Times New Roman" panose="02020603050405020304" pitchFamily="18" charset="0"/>
              </a:rPr>
              <a:t>provision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40166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Tijdelijke aanduiding voor inhoud 5">
            <a:extLst>
              <a:ext uri="{FF2B5EF4-FFF2-40B4-BE49-F238E27FC236}">
                <a16:creationId xmlns:a16="http://schemas.microsoft.com/office/drawing/2014/main" id="{88C15769-0967-4167-BD2B-CB50E528B8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45283" y="697565"/>
            <a:ext cx="6749187" cy="507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314423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40</Words>
  <Application>Microsoft Office PowerPoint</Application>
  <PresentationFormat>Breedbeeld</PresentationFormat>
  <Paragraphs>15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Kantoorthema</vt:lpstr>
      <vt:lpstr>Trust in data-analytics</vt:lpstr>
      <vt:lpstr>PowerPoint-presentatie</vt:lpstr>
      <vt:lpstr>PowerPoint-presentatie</vt:lpstr>
      <vt:lpstr>PowerPoint-presentatie</vt:lpstr>
      <vt:lpstr>PowerPoint-presentatie</vt:lpstr>
      <vt:lpstr>Trust through truth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Trust in data-analytics</dc:title>
  <dc:creator>Bart Van der Sloot</dc:creator>
  <cp:lastModifiedBy>Bart Van der Sloot</cp:lastModifiedBy>
  <cp:revision>3</cp:revision>
  <dcterms:created xsi:type="dcterms:W3CDTF">2017-10-02T11:46:29Z</dcterms:created>
  <dcterms:modified xsi:type="dcterms:W3CDTF">2017-10-02T12:49:22Z</dcterms:modified>
</cp:coreProperties>
</file>