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6" r:id="rId3"/>
    <p:sldId id="267" r:id="rId4"/>
    <p:sldId id="271" r:id="rId5"/>
    <p:sldId id="268" r:id="rId6"/>
    <p:sldId id="270" r:id="rId7"/>
    <p:sldId id="272" r:id="rId8"/>
    <p:sldId id="273"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299164-9F9E-45D2-9871-9D29B409E2C4}" type="datetimeFigureOut">
              <a:rPr lang="en-US" smtClean="0"/>
              <a:t>8/25/2016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3B3FF6-498D-4282-8DB4-2E9D8D61233F}" type="slidenum">
              <a:rPr lang="en-US" smtClean="0"/>
              <a:t>‹#›</a:t>
            </a:fld>
            <a:endParaRPr lang="en-US"/>
          </a:p>
        </p:txBody>
      </p:sp>
    </p:spTree>
    <p:extLst>
      <p:ext uri="{BB962C8B-B14F-4D97-AF65-F5344CB8AC3E}">
        <p14:creationId xmlns:p14="http://schemas.microsoft.com/office/powerpoint/2010/main" val="2067186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B3FF6-498D-4282-8DB4-2E9D8D61233F}" type="slidenum">
              <a:rPr lang="en-US" smtClean="0"/>
              <a:t>1</a:t>
            </a:fld>
            <a:endParaRPr lang="en-US"/>
          </a:p>
        </p:txBody>
      </p:sp>
    </p:spTree>
    <p:extLst>
      <p:ext uri="{BB962C8B-B14F-4D97-AF65-F5344CB8AC3E}">
        <p14:creationId xmlns:p14="http://schemas.microsoft.com/office/powerpoint/2010/main" val="395186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DDC5F4-0DA9-4074-9ADB-BC87C2259CE2}" type="datetimeFigureOut">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8119A-FB89-4134-AA44-E329F9B276DD}" type="slidenum">
              <a:rPr lang="en-US" smtClean="0"/>
              <a:t>‹#›</a:t>
            </a:fld>
            <a:endParaRPr lang="en-US"/>
          </a:p>
        </p:txBody>
      </p:sp>
    </p:spTree>
    <p:extLst>
      <p:ext uri="{BB962C8B-B14F-4D97-AF65-F5344CB8AC3E}">
        <p14:creationId xmlns:p14="http://schemas.microsoft.com/office/powerpoint/2010/main" val="2259484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DC5F4-0DA9-4074-9ADB-BC87C2259CE2}" type="datetimeFigureOut">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8119A-FB89-4134-AA44-E329F9B276DD}" type="slidenum">
              <a:rPr lang="en-US" smtClean="0"/>
              <a:t>‹#›</a:t>
            </a:fld>
            <a:endParaRPr lang="en-US"/>
          </a:p>
        </p:txBody>
      </p:sp>
    </p:spTree>
    <p:extLst>
      <p:ext uri="{BB962C8B-B14F-4D97-AF65-F5344CB8AC3E}">
        <p14:creationId xmlns:p14="http://schemas.microsoft.com/office/powerpoint/2010/main" val="429177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DC5F4-0DA9-4074-9ADB-BC87C2259CE2}" type="datetimeFigureOut">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8119A-FB89-4134-AA44-E329F9B276DD}" type="slidenum">
              <a:rPr lang="en-US" smtClean="0"/>
              <a:t>‹#›</a:t>
            </a:fld>
            <a:endParaRPr lang="en-US"/>
          </a:p>
        </p:txBody>
      </p:sp>
    </p:spTree>
    <p:extLst>
      <p:ext uri="{BB962C8B-B14F-4D97-AF65-F5344CB8AC3E}">
        <p14:creationId xmlns:p14="http://schemas.microsoft.com/office/powerpoint/2010/main" val="4113122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DC5F4-0DA9-4074-9ADB-BC87C2259CE2}" type="datetimeFigureOut">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8119A-FB89-4134-AA44-E329F9B276DD}" type="slidenum">
              <a:rPr lang="en-US" smtClean="0"/>
              <a:t>‹#›</a:t>
            </a:fld>
            <a:endParaRPr lang="en-US"/>
          </a:p>
        </p:txBody>
      </p:sp>
    </p:spTree>
    <p:extLst>
      <p:ext uri="{BB962C8B-B14F-4D97-AF65-F5344CB8AC3E}">
        <p14:creationId xmlns:p14="http://schemas.microsoft.com/office/powerpoint/2010/main" val="368651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DDC5F4-0DA9-4074-9ADB-BC87C2259CE2}" type="datetimeFigureOut">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8119A-FB89-4134-AA44-E329F9B276DD}" type="slidenum">
              <a:rPr lang="en-US" smtClean="0"/>
              <a:t>‹#›</a:t>
            </a:fld>
            <a:endParaRPr lang="en-US"/>
          </a:p>
        </p:txBody>
      </p:sp>
    </p:spTree>
    <p:extLst>
      <p:ext uri="{BB962C8B-B14F-4D97-AF65-F5344CB8AC3E}">
        <p14:creationId xmlns:p14="http://schemas.microsoft.com/office/powerpoint/2010/main" val="2094548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DDC5F4-0DA9-4074-9ADB-BC87C2259CE2}" type="datetimeFigureOut">
              <a:rPr lang="en-US" smtClean="0"/>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8119A-FB89-4134-AA44-E329F9B276DD}" type="slidenum">
              <a:rPr lang="en-US" smtClean="0"/>
              <a:t>‹#›</a:t>
            </a:fld>
            <a:endParaRPr lang="en-US"/>
          </a:p>
        </p:txBody>
      </p:sp>
    </p:spTree>
    <p:extLst>
      <p:ext uri="{BB962C8B-B14F-4D97-AF65-F5344CB8AC3E}">
        <p14:creationId xmlns:p14="http://schemas.microsoft.com/office/powerpoint/2010/main" val="212524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DDC5F4-0DA9-4074-9ADB-BC87C2259CE2}" type="datetimeFigureOut">
              <a:rPr lang="en-US" smtClean="0"/>
              <a:t>8/25/2016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F8119A-FB89-4134-AA44-E329F9B276DD}" type="slidenum">
              <a:rPr lang="en-US" smtClean="0"/>
              <a:t>‹#›</a:t>
            </a:fld>
            <a:endParaRPr lang="en-US"/>
          </a:p>
        </p:txBody>
      </p:sp>
    </p:spTree>
    <p:extLst>
      <p:ext uri="{BB962C8B-B14F-4D97-AF65-F5344CB8AC3E}">
        <p14:creationId xmlns:p14="http://schemas.microsoft.com/office/powerpoint/2010/main" val="367629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DDC5F4-0DA9-4074-9ADB-BC87C2259CE2}" type="datetimeFigureOut">
              <a:rPr lang="en-US" smtClean="0"/>
              <a:t>8/25/2016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F8119A-FB89-4134-AA44-E329F9B276DD}" type="slidenum">
              <a:rPr lang="en-US" smtClean="0"/>
              <a:t>‹#›</a:t>
            </a:fld>
            <a:endParaRPr lang="en-US"/>
          </a:p>
        </p:txBody>
      </p:sp>
    </p:spTree>
    <p:extLst>
      <p:ext uri="{BB962C8B-B14F-4D97-AF65-F5344CB8AC3E}">
        <p14:creationId xmlns:p14="http://schemas.microsoft.com/office/powerpoint/2010/main" val="106740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DC5F4-0DA9-4074-9ADB-BC87C2259CE2}" type="datetimeFigureOut">
              <a:rPr lang="en-US" smtClean="0"/>
              <a:t>8/25/2016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F8119A-FB89-4134-AA44-E329F9B276DD}" type="slidenum">
              <a:rPr lang="en-US" smtClean="0"/>
              <a:t>‹#›</a:t>
            </a:fld>
            <a:endParaRPr lang="en-US"/>
          </a:p>
        </p:txBody>
      </p:sp>
    </p:spTree>
    <p:extLst>
      <p:ext uri="{BB962C8B-B14F-4D97-AF65-F5344CB8AC3E}">
        <p14:creationId xmlns:p14="http://schemas.microsoft.com/office/powerpoint/2010/main" val="1150876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DDC5F4-0DA9-4074-9ADB-BC87C2259CE2}" type="datetimeFigureOut">
              <a:rPr lang="en-US" smtClean="0"/>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8119A-FB89-4134-AA44-E329F9B276DD}" type="slidenum">
              <a:rPr lang="en-US" smtClean="0"/>
              <a:t>‹#›</a:t>
            </a:fld>
            <a:endParaRPr lang="en-US"/>
          </a:p>
        </p:txBody>
      </p:sp>
    </p:spTree>
    <p:extLst>
      <p:ext uri="{BB962C8B-B14F-4D97-AF65-F5344CB8AC3E}">
        <p14:creationId xmlns:p14="http://schemas.microsoft.com/office/powerpoint/2010/main" val="3054331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DDC5F4-0DA9-4074-9ADB-BC87C2259CE2}" type="datetimeFigureOut">
              <a:rPr lang="en-US" smtClean="0"/>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8119A-FB89-4134-AA44-E329F9B276DD}" type="slidenum">
              <a:rPr lang="en-US" smtClean="0"/>
              <a:t>‹#›</a:t>
            </a:fld>
            <a:endParaRPr lang="en-US"/>
          </a:p>
        </p:txBody>
      </p:sp>
    </p:spTree>
    <p:extLst>
      <p:ext uri="{BB962C8B-B14F-4D97-AF65-F5344CB8AC3E}">
        <p14:creationId xmlns:p14="http://schemas.microsoft.com/office/powerpoint/2010/main" val="1454021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DC5F4-0DA9-4074-9ADB-BC87C2259CE2}" type="datetimeFigureOut">
              <a:rPr lang="en-US" smtClean="0"/>
              <a:t>8/25/2016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F8119A-FB89-4134-AA44-E329F9B276DD}" type="slidenum">
              <a:rPr lang="en-US" smtClean="0"/>
              <a:t>‹#›</a:t>
            </a:fld>
            <a:endParaRPr lang="en-US"/>
          </a:p>
        </p:txBody>
      </p:sp>
    </p:spTree>
    <p:extLst>
      <p:ext uri="{BB962C8B-B14F-4D97-AF65-F5344CB8AC3E}">
        <p14:creationId xmlns:p14="http://schemas.microsoft.com/office/powerpoint/2010/main" val="2801072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dirty="0" err="1"/>
              <a:t>Q</a:t>
            </a:r>
            <a:r>
              <a:rPr lang="nl-NL" dirty="0" err="1" smtClean="0"/>
              <a:t>uestions</a:t>
            </a:r>
            <a:r>
              <a:rPr lang="nl-NL" dirty="0" smtClean="0"/>
              <a:t> </a:t>
            </a:r>
            <a:r>
              <a:rPr lang="nl-NL" dirty="0" err="1" smtClean="0"/>
              <a:t>with</a:t>
            </a:r>
            <a:r>
              <a:rPr lang="nl-NL" dirty="0" smtClean="0"/>
              <a:t> respect </a:t>
            </a:r>
            <a:r>
              <a:rPr lang="nl-NL" dirty="0" err="1" smtClean="0"/>
              <a:t>to</a:t>
            </a:r>
            <a:r>
              <a:rPr lang="nl-NL" dirty="0" smtClean="0"/>
              <a:t> privacy </a:t>
            </a:r>
            <a:r>
              <a:rPr lang="nl-NL" dirty="0" err="1" smtClean="0"/>
              <a:t>and</a:t>
            </a:r>
            <a:r>
              <a:rPr lang="nl-NL" dirty="0" smtClean="0"/>
              <a:t> new </a:t>
            </a:r>
            <a:r>
              <a:rPr lang="nl-NL" dirty="0" err="1" smtClean="0"/>
              <a:t>technological</a:t>
            </a:r>
            <a:r>
              <a:rPr lang="nl-NL" dirty="0" smtClean="0"/>
              <a:t> </a:t>
            </a:r>
            <a:r>
              <a:rPr lang="nl-NL" dirty="0" err="1" smtClean="0"/>
              <a:t>developments</a:t>
            </a:r>
            <a:endParaRPr lang="en-US" dirty="0"/>
          </a:p>
        </p:txBody>
      </p:sp>
      <p:sp>
        <p:nvSpPr>
          <p:cNvPr id="3" name="Subtitle 2"/>
          <p:cNvSpPr>
            <a:spLocks noGrp="1"/>
          </p:cNvSpPr>
          <p:nvPr>
            <p:ph type="subTitle" idx="1"/>
          </p:nvPr>
        </p:nvSpPr>
        <p:spPr/>
        <p:txBody>
          <a:bodyPr>
            <a:normAutofit fontScale="92500"/>
          </a:bodyPr>
          <a:lstStyle/>
          <a:p>
            <a:r>
              <a:rPr lang="nl-NL" dirty="0" smtClean="0"/>
              <a:t>Bart van der Sloot</a:t>
            </a:r>
          </a:p>
          <a:p>
            <a:r>
              <a:rPr lang="nl-NL" dirty="0" err="1" smtClean="0"/>
              <a:t>Institute</a:t>
            </a:r>
            <a:r>
              <a:rPr lang="nl-NL" dirty="0" smtClean="0"/>
              <a:t> </a:t>
            </a:r>
            <a:r>
              <a:rPr lang="nl-NL" dirty="0" err="1" smtClean="0"/>
              <a:t>for</a:t>
            </a:r>
            <a:r>
              <a:rPr lang="nl-NL" dirty="0" smtClean="0"/>
              <a:t> Information </a:t>
            </a:r>
            <a:r>
              <a:rPr lang="nl-NL" dirty="0" err="1" smtClean="0"/>
              <a:t>Law</a:t>
            </a:r>
            <a:r>
              <a:rPr lang="nl-NL" dirty="0" smtClean="0"/>
              <a:t>, University of Amsterdam, Netherlands</a:t>
            </a:r>
            <a:endParaRPr lang="en-US" dirty="0"/>
          </a:p>
        </p:txBody>
      </p:sp>
    </p:spTree>
    <p:extLst>
      <p:ext uri="{BB962C8B-B14F-4D97-AF65-F5344CB8AC3E}">
        <p14:creationId xmlns:p14="http://schemas.microsoft.com/office/powerpoint/2010/main" val="323297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a:t>
            </a:r>
            <a:r>
              <a:rPr lang="nl-NL" dirty="0" smtClean="0"/>
              <a:t> </a:t>
            </a:r>
            <a:r>
              <a:rPr lang="nl-NL" dirty="0" err="1" smtClean="0"/>
              <a:t>Questions</a:t>
            </a:r>
            <a:endParaRPr lang="en-US" dirty="0"/>
          </a:p>
        </p:txBody>
      </p:sp>
      <p:sp>
        <p:nvSpPr>
          <p:cNvPr id="3" name="Content Placeholder 2"/>
          <p:cNvSpPr>
            <a:spLocks noGrp="1"/>
          </p:cNvSpPr>
          <p:nvPr>
            <p:ph idx="1"/>
          </p:nvPr>
        </p:nvSpPr>
        <p:spPr/>
        <p:txBody>
          <a:bodyPr>
            <a:normAutofit/>
          </a:bodyPr>
          <a:lstStyle/>
          <a:p>
            <a:r>
              <a:rPr lang="nl-NL" dirty="0" smtClean="0"/>
              <a:t>(1) Is </a:t>
            </a:r>
            <a:r>
              <a:rPr lang="nl-NL" dirty="0" err="1" smtClean="0"/>
              <a:t>the</a:t>
            </a:r>
            <a:r>
              <a:rPr lang="nl-NL" dirty="0" smtClean="0"/>
              <a:t> concept of personal data </a:t>
            </a:r>
            <a:r>
              <a:rPr lang="nl-NL" dirty="0" err="1" smtClean="0"/>
              <a:t>still</a:t>
            </a:r>
            <a:r>
              <a:rPr lang="nl-NL" dirty="0" smtClean="0"/>
              <a:t> relevant</a:t>
            </a:r>
            <a:r>
              <a:rPr lang="nl-NL" dirty="0" smtClean="0"/>
              <a:t>?</a:t>
            </a:r>
            <a:br>
              <a:rPr lang="nl-NL" dirty="0" smtClean="0"/>
            </a:br>
            <a:endParaRPr lang="nl-NL" dirty="0" smtClean="0"/>
          </a:p>
          <a:p>
            <a:r>
              <a:rPr lang="nl-NL" dirty="0" smtClean="0"/>
              <a:t>(2) </a:t>
            </a:r>
            <a:r>
              <a:rPr lang="nl-NL" dirty="0" err="1" smtClean="0"/>
              <a:t>Can</a:t>
            </a:r>
            <a:r>
              <a:rPr lang="nl-NL" dirty="0" smtClean="0"/>
              <a:t> we </a:t>
            </a:r>
            <a:r>
              <a:rPr lang="nl-NL" dirty="0" err="1" smtClean="0"/>
              <a:t>still</a:t>
            </a:r>
            <a:r>
              <a:rPr lang="nl-NL" dirty="0" smtClean="0"/>
              <a:t> </a:t>
            </a:r>
            <a:r>
              <a:rPr lang="nl-NL" dirty="0" err="1" smtClean="0"/>
              <a:t>regulate</a:t>
            </a:r>
            <a:r>
              <a:rPr lang="nl-NL" dirty="0" smtClean="0"/>
              <a:t> </a:t>
            </a:r>
            <a:r>
              <a:rPr lang="nl-NL" dirty="0" err="1" smtClean="0"/>
              <a:t>the</a:t>
            </a:r>
            <a:r>
              <a:rPr lang="nl-NL" dirty="0" smtClean="0"/>
              <a:t> </a:t>
            </a:r>
            <a:r>
              <a:rPr lang="nl-NL" dirty="0" err="1" smtClean="0"/>
              <a:t>gathering</a:t>
            </a:r>
            <a:r>
              <a:rPr lang="nl-NL" dirty="0" smtClean="0"/>
              <a:t> of/access </a:t>
            </a:r>
            <a:r>
              <a:rPr lang="nl-NL" dirty="0" err="1" smtClean="0"/>
              <a:t>to</a:t>
            </a:r>
            <a:r>
              <a:rPr lang="nl-NL" dirty="0" smtClean="0"/>
              <a:t> data</a:t>
            </a:r>
            <a:r>
              <a:rPr lang="nl-NL" dirty="0" smtClean="0"/>
              <a:t>?</a:t>
            </a:r>
            <a:br>
              <a:rPr lang="nl-NL" dirty="0" smtClean="0"/>
            </a:br>
            <a:endParaRPr lang="nl-NL" dirty="0" smtClean="0"/>
          </a:p>
          <a:p>
            <a:r>
              <a:rPr lang="nl-NL" dirty="0" smtClean="0"/>
              <a:t>(3) </a:t>
            </a:r>
            <a:r>
              <a:rPr lang="nl-NL" dirty="0" smtClean="0"/>
              <a:t>Are </a:t>
            </a:r>
            <a:r>
              <a:rPr lang="en-US" dirty="0" smtClean="0"/>
              <a:t>the privacy responsibilities a problem </a:t>
            </a:r>
            <a:r>
              <a:rPr lang="en-US" dirty="0"/>
              <a:t>for the development of new </a:t>
            </a:r>
            <a:r>
              <a:rPr lang="en-US" dirty="0" smtClean="0"/>
              <a:t>product?</a:t>
            </a:r>
            <a:endParaRPr lang="en-US" dirty="0"/>
          </a:p>
        </p:txBody>
      </p:sp>
    </p:spTree>
    <p:extLst>
      <p:ext uri="{BB962C8B-B14F-4D97-AF65-F5344CB8AC3E}">
        <p14:creationId xmlns:p14="http://schemas.microsoft.com/office/powerpoint/2010/main" val="2462546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(1) Is </a:t>
            </a:r>
            <a:r>
              <a:rPr lang="nl-NL" dirty="0" err="1" smtClean="0"/>
              <a:t>the</a:t>
            </a:r>
            <a:r>
              <a:rPr lang="nl-NL" dirty="0" smtClean="0"/>
              <a:t> concept of personal data </a:t>
            </a:r>
            <a:r>
              <a:rPr lang="nl-NL" dirty="0" err="1" smtClean="0"/>
              <a:t>still</a:t>
            </a:r>
            <a:r>
              <a:rPr lang="nl-NL" dirty="0" smtClean="0"/>
              <a:t> relevant?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‘personal data </a:t>
            </a:r>
            <a:r>
              <a:rPr lang="en-US" dirty="0"/>
              <a:t>means any information relating to an identified or identifiable natural person (‘data subject’); an identifiable natural person is one who can be identified, directly or indirectly, in particular by reference to an identifier such as a name, an identification number, location data, an online identifier or to one or more factors specific to the physical, physiological, genetic, mental, economic, cultural or social identity of that natural </a:t>
            </a:r>
            <a:r>
              <a:rPr lang="en-US" dirty="0" smtClean="0"/>
              <a:t>person’ </a:t>
            </a:r>
            <a:endParaRPr lang="en-US" dirty="0"/>
          </a:p>
        </p:txBody>
      </p:sp>
    </p:spTree>
    <p:extLst>
      <p:ext uri="{BB962C8B-B14F-4D97-AF65-F5344CB8AC3E}">
        <p14:creationId xmlns:p14="http://schemas.microsoft.com/office/powerpoint/2010/main" val="1913046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(1) Is </a:t>
            </a:r>
            <a:r>
              <a:rPr lang="nl-NL" dirty="0" err="1" smtClean="0"/>
              <a:t>the</a:t>
            </a:r>
            <a:r>
              <a:rPr lang="nl-NL" dirty="0" smtClean="0"/>
              <a:t> concept of personal data </a:t>
            </a:r>
            <a:r>
              <a:rPr lang="nl-NL" dirty="0" err="1" smtClean="0"/>
              <a:t>still</a:t>
            </a:r>
            <a:r>
              <a:rPr lang="nl-NL" dirty="0" smtClean="0"/>
              <a:t> relevant?</a:t>
            </a:r>
            <a:endParaRPr lang="en-US" dirty="0"/>
          </a:p>
        </p:txBody>
      </p:sp>
      <p:sp>
        <p:nvSpPr>
          <p:cNvPr id="3" name="Content Placeholder 2"/>
          <p:cNvSpPr>
            <a:spLocks noGrp="1"/>
          </p:cNvSpPr>
          <p:nvPr>
            <p:ph idx="1"/>
          </p:nvPr>
        </p:nvSpPr>
        <p:spPr/>
        <p:txBody>
          <a:bodyPr>
            <a:normAutofit fontScale="92500"/>
          </a:bodyPr>
          <a:lstStyle/>
          <a:p>
            <a:r>
              <a:rPr lang="nl-NL" dirty="0" err="1" smtClean="0"/>
              <a:t>However</a:t>
            </a:r>
            <a:r>
              <a:rPr lang="nl-NL" dirty="0" smtClean="0"/>
              <a:t>, </a:t>
            </a:r>
            <a:r>
              <a:rPr lang="nl-NL" dirty="0" err="1" smtClean="0"/>
              <a:t>it</a:t>
            </a:r>
            <a:r>
              <a:rPr lang="nl-NL" dirty="0" smtClean="0"/>
              <a:t> is </a:t>
            </a:r>
            <a:r>
              <a:rPr lang="nl-NL" dirty="0" err="1" smtClean="0"/>
              <a:t>also</a:t>
            </a:r>
            <a:r>
              <a:rPr lang="nl-NL" dirty="0" smtClean="0"/>
              <a:t> </a:t>
            </a:r>
            <a:r>
              <a:rPr lang="nl-NL" dirty="0" err="1" smtClean="0"/>
              <a:t>possible</a:t>
            </a:r>
            <a:r>
              <a:rPr lang="nl-NL" dirty="0" smtClean="0"/>
              <a:t> </a:t>
            </a:r>
            <a:r>
              <a:rPr lang="nl-NL" dirty="0" err="1" smtClean="0"/>
              <a:t>to</a:t>
            </a:r>
            <a:r>
              <a:rPr lang="nl-NL" dirty="0" smtClean="0"/>
              <a:t> </a:t>
            </a:r>
            <a:r>
              <a:rPr lang="nl-NL" dirty="0" err="1" smtClean="0"/>
              <a:t>influence</a:t>
            </a:r>
            <a:r>
              <a:rPr lang="nl-NL" dirty="0" smtClean="0"/>
              <a:t> </a:t>
            </a:r>
            <a:r>
              <a:rPr lang="nl-NL" dirty="0" err="1" smtClean="0"/>
              <a:t>people</a:t>
            </a:r>
            <a:r>
              <a:rPr lang="nl-NL" dirty="0" smtClean="0"/>
              <a:t> or have </a:t>
            </a:r>
            <a:r>
              <a:rPr lang="nl-NL" dirty="0" err="1" smtClean="0"/>
              <a:t>an</a:t>
            </a:r>
            <a:r>
              <a:rPr lang="nl-NL" dirty="0" smtClean="0"/>
              <a:t> impact on </a:t>
            </a:r>
            <a:r>
              <a:rPr lang="nl-NL" dirty="0" err="1" smtClean="0"/>
              <a:t>their</a:t>
            </a:r>
            <a:r>
              <a:rPr lang="nl-NL" dirty="0" smtClean="0"/>
              <a:t> </a:t>
            </a:r>
            <a:r>
              <a:rPr lang="nl-NL" dirty="0" err="1" smtClean="0"/>
              <a:t>lives</a:t>
            </a:r>
            <a:r>
              <a:rPr lang="nl-NL" dirty="0" smtClean="0"/>
              <a:t> </a:t>
            </a:r>
            <a:r>
              <a:rPr lang="nl-NL" dirty="0" err="1" smtClean="0"/>
              <a:t>by</a:t>
            </a:r>
            <a:r>
              <a:rPr lang="nl-NL" dirty="0" smtClean="0"/>
              <a:t> </a:t>
            </a:r>
            <a:r>
              <a:rPr lang="nl-NL" dirty="0" err="1" smtClean="0"/>
              <a:t>using</a:t>
            </a:r>
            <a:r>
              <a:rPr lang="nl-NL" dirty="0" smtClean="0"/>
              <a:t> non-personal, </a:t>
            </a:r>
            <a:r>
              <a:rPr lang="nl-NL" dirty="0" err="1" smtClean="0"/>
              <a:t>aggregate</a:t>
            </a:r>
            <a:r>
              <a:rPr lang="nl-NL" dirty="0" smtClean="0"/>
              <a:t> </a:t>
            </a:r>
            <a:r>
              <a:rPr lang="nl-NL" dirty="0" err="1" smtClean="0"/>
              <a:t>and</a:t>
            </a:r>
            <a:r>
              <a:rPr lang="nl-NL" dirty="0" smtClean="0"/>
              <a:t> meta data</a:t>
            </a:r>
          </a:p>
          <a:p>
            <a:r>
              <a:rPr lang="nl-NL" dirty="0" err="1" smtClean="0"/>
              <a:t>While</a:t>
            </a:r>
            <a:r>
              <a:rPr lang="nl-NL" dirty="0" smtClean="0"/>
              <a:t> </a:t>
            </a:r>
            <a:r>
              <a:rPr lang="nl-NL" dirty="0" err="1" smtClean="0"/>
              <a:t>the</a:t>
            </a:r>
            <a:r>
              <a:rPr lang="nl-NL" dirty="0" smtClean="0"/>
              <a:t> status of a datum (personal - non-personal; </a:t>
            </a:r>
            <a:r>
              <a:rPr lang="nl-NL" dirty="0" err="1" smtClean="0"/>
              <a:t>sensitive</a:t>
            </a:r>
            <a:r>
              <a:rPr lang="nl-NL" dirty="0" smtClean="0"/>
              <a:t> - non-</a:t>
            </a:r>
            <a:r>
              <a:rPr lang="nl-NL" dirty="0" err="1" smtClean="0"/>
              <a:t>senstive</a:t>
            </a:r>
            <a:r>
              <a:rPr lang="nl-NL" dirty="0" smtClean="0"/>
              <a:t>; content –meta data; </a:t>
            </a:r>
            <a:r>
              <a:rPr lang="nl-NL" dirty="0" err="1" smtClean="0"/>
              <a:t>identifying</a:t>
            </a:r>
            <a:r>
              <a:rPr lang="nl-NL" dirty="0" smtClean="0"/>
              <a:t> – </a:t>
            </a:r>
            <a:r>
              <a:rPr lang="nl-NL" dirty="0" err="1" smtClean="0"/>
              <a:t>anonymous</a:t>
            </a:r>
            <a:r>
              <a:rPr lang="nl-NL" dirty="0" smtClean="0"/>
              <a:t>; </a:t>
            </a:r>
            <a:r>
              <a:rPr lang="nl-NL" dirty="0" err="1" smtClean="0"/>
              <a:t>specific</a:t>
            </a:r>
            <a:r>
              <a:rPr lang="nl-NL" dirty="0" smtClean="0"/>
              <a:t> – </a:t>
            </a:r>
            <a:r>
              <a:rPr lang="nl-NL" dirty="0" err="1" smtClean="0"/>
              <a:t>aggregated</a:t>
            </a:r>
            <a:r>
              <a:rPr lang="nl-NL" dirty="0" smtClean="0"/>
              <a:t>; etc.) </a:t>
            </a:r>
            <a:r>
              <a:rPr lang="nl-NL" dirty="0" err="1" smtClean="0"/>
              <a:t>used</a:t>
            </a:r>
            <a:r>
              <a:rPr lang="nl-NL" dirty="0" smtClean="0"/>
              <a:t> </a:t>
            </a:r>
            <a:r>
              <a:rPr lang="nl-NL" dirty="0" err="1" smtClean="0"/>
              <a:t>to</a:t>
            </a:r>
            <a:r>
              <a:rPr lang="nl-NL" dirty="0" smtClean="0"/>
              <a:t> </a:t>
            </a:r>
            <a:r>
              <a:rPr lang="nl-NL" dirty="0" err="1" smtClean="0"/>
              <a:t>be</a:t>
            </a:r>
            <a:r>
              <a:rPr lang="nl-NL" dirty="0" smtClean="0"/>
              <a:t> </a:t>
            </a:r>
            <a:r>
              <a:rPr lang="nl-NL" dirty="0" err="1" smtClean="0"/>
              <a:t>relatively</a:t>
            </a:r>
            <a:r>
              <a:rPr lang="nl-NL" dirty="0" smtClean="0"/>
              <a:t> </a:t>
            </a:r>
            <a:r>
              <a:rPr lang="nl-NL" dirty="0" err="1" smtClean="0"/>
              <a:t>stable</a:t>
            </a:r>
            <a:r>
              <a:rPr lang="nl-NL" dirty="0" smtClean="0"/>
              <a:t>, these are </a:t>
            </a:r>
            <a:r>
              <a:rPr lang="nl-NL" dirty="0" err="1" smtClean="0"/>
              <a:t>currently</a:t>
            </a:r>
            <a:r>
              <a:rPr lang="nl-NL" dirty="0" smtClean="0"/>
              <a:t> </a:t>
            </a:r>
            <a:r>
              <a:rPr lang="nl-NL" dirty="0" err="1" smtClean="0"/>
              <a:t>rather</a:t>
            </a:r>
            <a:r>
              <a:rPr lang="nl-NL" dirty="0" smtClean="0"/>
              <a:t> </a:t>
            </a:r>
            <a:r>
              <a:rPr lang="nl-NL" dirty="0" err="1" smtClean="0"/>
              <a:t>fluid</a:t>
            </a:r>
            <a:r>
              <a:rPr lang="nl-NL" dirty="0" smtClean="0"/>
              <a:t> stages.</a:t>
            </a:r>
          </a:p>
          <a:p>
            <a:r>
              <a:rPr lang="nl-NL" dirty="0" err="1" smtClean="0"/>
              <a:t>Should</a:t>
            </a:r>
            <a:r>
              <a:rPr lang="nl-NL" dirty="0" smtClean="0"/>
              <a:t> we move </a:t>
            </a:r>
            <a:r>
              <a:rPr lang="nl-NL" dirty="0" err="1" smtClean="0"/>
              <a:t>to</a:t>
            </a:r>
            <a:r>
              <a:rPr lang="nl-NL" dirty="0" smtClean="0"/>
              <a:t> a more </a:t>
            </a:r>
            <a:r>
              <a:rPr lang="nl-NL" dirty="0" err="1" smtClean="0"/>
              <a:t>neutral</a:t>
            </a:r>
            <a:r>
              <a:rPr lang="nl-NL" dirty="0" smtClean="0"/>
              <a:t> </a:t>
            </a:r>
            <a:r>
              <a:rPr lang="nl-NL" dirty="0" err="1" smtClean="0"/>
              <a:t>terminology</a:t>
            </a:r>
            <a:r>
              <a:rPr lang="nl-NL" dirty="0" smtClean="0"/>
              <a:t>?</a:t>
            </a:r>
            <a:endParaRPr lang="en-US" dirty="0"/>
          </a:p>
        </p:txBody>
      </p:sp>
    </p:spTree>
    <p:extLst>
      <p:ext uri="{BB962C8B-B14F-4D97-AF65-F5344CB8AC3E}">
        <p14:creationId xmlns:p14="http://schemas.microsoft.com/office/powerpoint/2010/main" val="4233526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(2) </a:t>
            </a:r>
            <a:r>
              <a:rPr lang="nl-NL" dirty="0" err="1" smtClean="0"/>
              <a:t>Can</a:t>
            </a:r>
            <a:r>
              <a:rPr lang="nl-NL" dirty="0" smtClean="0"/>
              <a:t> we </a:t>
            </a:r>
            <a:r>
              <a:rPr lang="nl-NL" dirty="0" err="1" smtClean="0"/>
              <a:t>still</a:t>
            </a:r>
            <a:r>
              <a:rPr lang="nl-NL" dirty="0" smtClean="0"/>
              <a:t> </a:t>
            </a:r>
            <a:r>
              <a:rPr lang="nl-NL" dirty="0" err="1" smtClean="0"/>
              <a:t>regulate</a:t>
            </a:r>
            <a:r>
              <a:rPr lang="nl-NL" dirty="0" smtClean="0"/>
              <a:t> </a:t>
            </a:r>
            <a:r>
              <a:rPr lang="nl-NL" dirty="0" err="1" smtClean="0"/>
              <a:t>the</a:t>
            </a:r>
            <a:r>
              <a:rPr lang="nl-NL" dirty="0" smtClean="0"/>
              <a:t> </a:t>
            </a:r>
            <a:r>
              <a:rPr lang="nl-NL" dirty="0" err="1" smtClean="0"/>
              <a:t>gathering</a:t>
            </a:r>
            <a:r>
              <a:rPr lang="nl-NL" dirty="0" smtClean="0"/>
              <a:t> of/access </a:t>
            </a:r>
            <a:r>
              <a:rPr lang="nl-NL" dirty="0" err="1" smtClean="0"/>
              <a:t>to</a:t>
            </a:r>
            <a:r>
              <a:rPr lang="nl-NL" dirty="0" smtClean="0"/>
              <a:t> data?</a:t>
            </a:r>
            <a:endParaRPr lang="en-US" dirty="0"/>
          </a:p>
        </p:txBody>
      </p:sp>
      <p:sp>
        <p:nvSpPr>
          <p:cNvPr id="3" name="Content Placeholder 2"/>
          <p:cNvSpPr>
            <a:spLocks noGrp="1"/>
          </p:cNvSpPr>
          <p:nvPr>
            <p:ph idx="1"/>
          </p:nvPr>
        </p:nvSpPr>
        <p:spPr/>
        <p:txBody>
          <a:bodyPr/>
          <a:lstStyle/>
          <a:p>
            <a:r>
              <a:rPr lang="nl-NL" dirty="0" smtClean="0"/>
              <a:t>Most of </a:t>
            </a:r>
            <a:r>
              <a:rPr lang="nl-NL" dirty="0" err="1" smtClean="0"/>
              <a:t>the</a:t>
            </a:r>
            <a:r>
              <a:rPr lang="nl-NL" dirty="0" smtClean="0"/>
              <a:t> </a:t>
            </a:r>
            <a:r>
              <a:rPr lang="nl-NL" dirty="0" err="1" smtClean="0"/>
              <a:t>current</a:t>
            </a:r>
            <a:r>
              <a:rPr lang="nl-NL" dirty="0" smtClean="0"/>
              <a:t> privacy </a:t>
            </a:r>
            <a:r>
              <a:rPr lang="nl-NL" dirty="0" err="1" smtClean="0"/>
              <a:t>and</a:t>
            </a:r>
            <a:r>
              <a:rPr lang="nl-NL" dirty="0" smtClean="0"/>
              <a:t> data </a:t>
            </a:r>
            <a:r>
              <a:rPr lang="nl-NL" dirty="0" err="1" smtClean="0"/>
              <a:t>protection</a:t>
            </a:r>
            <a:r>
              <a:rPr lang="nl-NL" dirty="0" smtClean="0"/>
              <a:t> </a:t>
            </a:r>
            <a:r>
              <a:rPr lang="nl-NL" dirty="0" err="1" smtClean="0"/>
              <a:t>rules</a:t>
            </a:r>
            <a:r>
              <a:rPr lang="nl-NL" dirty="0" smtClean="0"/>
              <a:t> </a:t>
            </a:r>
            <a:r>
              <a:rPr lang="nl-NL" dirty="0" err="1" smtClean="0"/>
              <a:t>focuss</a:t>
            </a:r>
            <a:r>
              <a:rPr lang="nl-NL" dirty="0" smtClean="0"/>
              <a:t> on </a:t>
            </a:r>
            <a:r>
              <a:rPr lang="nl-NL" dirty="0" err="1" smtClean="0"/>
              <a:t>gathering</a:t>
            </a:r>
            <a:r>
              <a:rPr lang="nl-NL" dirty="0" smtClean="0"/>
              <a:t> </a:t>
            </a:r>
            <a:r>
              <a:rPr lang="nl-NL" dirty="0" err="1" smtClean="0"/>
              <a:t>and</a:t>
            </a:r>
            <a:r>
              <a:rPr lang="nl-NL" dirty="0" smtClean="0"/>
              <a:t> storing data:</a:t>
            </a:r>
          </a:p>
          <a:p>
            <a:pPr lvl="1"/>
            <a:r>
              <a:rPr lang="nl-NL" dirty="0" err="1" smtClean="0"/>
              <a:t>Purpose</a:t>
            </a:r>
            <a:r>
              <a:rPr lang="nl-NL" dirty="0" smtClean="0"/>
              <a:t> </a:t>
            </a:r>
            <a:r>
              <a:rPr lang="nl-NL" dirty="0" err="1" smtClean="0"/>
              <a:t>and</a:t>
            </a:r>
            <a:r>
              <a:rPr lang="nl-NL" dirty="0" smtClean="0"/>
              <a:t> </a:t>
            </a:r>
            <a:r>
              <a:rPr lang="nl-NL" dirty="0" err="1" smtClean="0"/>
              <a:t>purpose</a:t>
            </a:r>
            <a:r>
              <a:rPr lang="nl-NL" dirty="0" smtClean="0"/>
              <a:t> </a:t>
            </a:r>
            <a:r>
              <a:rPr lang="nl-NL" dirty="0" err="1" smtClean="0"/>
              <a:t>limmitation</a:t>
            </a:r>
            <a:endParaRPr lang="nl-NL" dirty="0" smtClean="0"/>
          </a:p>
          <a:p>
            <a:pPr lvl="1"/>
            <a:r>
              <a:rPr lang="nl-NL" dirty="0" smtClean="0"/>
              <a:t>Safety </a:t>
            </a:r>
            <a:r>
              <a:rPr lang="nl-NL" dirty="0" err="1" smtClean="0"/>
              <a:t>and</a:t>
            </a:r>
            <a:r>
              <a:rPr lang="nl-NL" dirty="0" smtClean="0"/>
              <a:t> </a:t>
            </a:r>
            <a:r>
              <a:rPr lang="nl-NL" dirty="0" err="1" smtClean="0"/>
              <a:t>confidentiality</a:t>
            </a:r>
            <a:endParaRPr lang="nl-NL" dirty="0" smtClean="0"/>
          </a:p>
          <a:p>
            <a:pPr lvl="1"/>
            <a:r>
              <a:rPr lang="nl-NL" dirty="0" err="1" smtClean="0"/>
              <a:t>Quality</a:t>
            </a:r>
            <a:r>
              <a:rPr lang="nl-NL" dirty="0" smtClean="0"/>
              <a:t> </a:t>
            </a:r>
            <a:r>
              <a:rPr lang="nl-NL" dirty="0" err="1" smtClean="0"/>
              <a:t>and</a:t>
            </a:r>
            <a:r>
              <a:rPr lang="nl-NL" dirty="0" smtClean="0"/>
              <a:t> </a:t>
            </a:r>
            <a:r>
              <a:rPr lang="nl-NL" dirty="0" err="1" smtClean="0"/>
              <a:t>transparancy</a:t>
            </a:r>
            <a:endParaRPr lang="nl-NL" dirty="0" smtClean="0"/>
          </a:p>
          <a:p>
            <a:pPr lvl="1"/>
            <a:r>
              <a:rPr lang="nl-NL" dirty="0" smtClean="0"/>
              <a:t>Data </a:t>
            </a:r>
            <a:r>
              <a:rPr lang="nl-NL" dirty="0" err="1" smtClean="0"/>
              <a:t>minimalisation</a:t>
            </a:r>
            <a:r>
              <a:rPr lang="nl-NL" dirty="0" smtClean="0"/>
              <a:t> </a:t>
            </a:r>
            <a:r>
              <a:rPr lang="nl-NL" dirty="0" err="1" smtClean="0"/>
              <a:t>and</a:t>
            </a:r>
            <a:r>
              <a:rPr lang="nl-NL" dirty="0" smtClean="0"/>
              <a:t> storage </a:t>
            </a:r>
            <a:r>
              <a:rPr lang="nl-NL" dirty="0" err="1" smtClean="0"/>
              <a:t>limmitation</a:t>
            </a:r>
            <a:r>
              <a:rPr lang="nl-NL" dirty="0" smtClean="0"/>
              <a:t> </a:t>
            </a:r>
            <a:endParaRPr lang="en-US" dirty="0"/>
          </a:p>
        </p:txBody>
      </p:sp>
    </p:spTree>
    <p:extLst>
      <p:ext uri="{BB962C8B-B14F-4D97-AF65-F5344CB8AC3E}">
        <p14:creationId xmlns:p14="http://schemas.microsoft.com/office/powerpoint/2010/main" val="4226562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(2) </a:t>
            </a:r>
            <a:r>
              <a:rPr lang="nl-NL" dirty="0" err="1" smtClean="0"/>
              <a:t>Can</a:t>
            </a:r>
            <a:r>
              <a:rPr lang="nl-NL" dirty="0" smtClean="0"/>
              <a:t> we </a:t>
            </a:r>
            <a:r>
              <a:rPr lang="nl-NL" dirty="0" err="1" smtClean="0"/>
              <a:t>still</a:t>
            </a:r>
            <a:r>
              <a:rPr lang="nl-NL" dirty="0" smtClean="0"/>
              <a:t> </a:t>
            </a:r>
            <a:r>
              <a:rPr lang="nl-NL" dirty="0" err="1" smtClean="0"/>
              <a:t>regulate</a:t>
            </a:r>
            <a:r>
              <a:rPr lang="nl-NL" dirty="0" smtClean="0"/>
              <a:t> </a:t>
            </a:r>
            <a:r>
              <a:rPr lang="nl-NL" dirty="0" err="1" smtClean="0"/>
              <a:t>the</a:t>
            </a:r>
            <a:r>
              <a:rPr lang="nl-NL" dirty="0" smtClean="0"/>
              <a:t> </a:t>
            </a:r>
            <a:r>
              <a:rPr lang="nl-NL" dirty="0" err="1" smtClean="0"/>
              <a:t>gathering</a:t>
            </a:r>
            <a:r>
              <a:rPr lang="nl-NL" dirty="0" smtClean="0"/>
              <a:t> of/access </a:t>
            </a:r>
            <a:r>
              <a:rPr lang="nl-NL" dirty="0" err="1" smtClean="0"/>
              <a:t>to</a:t>
            </a:r>
            <a:r>
              <a:rPr lang="nl-NL" dirty="0" smtClean="0"/>
              <a:t> data?</a:t>
            </a:r>
            <a:endParaRPr lang="en-US" dirty="0"/>
          </a:p>
        </p:txBody>
      </p:sp>
      <p:sp>
        <p:nvSpPr>
          <p:cNvPr id="3" name="Content Placeholder 2"/>
          <p:cNvSpPr>
            <a:spLocks noGrp="1"/>
          </p:cNvSpPr>
          <p:nvPr>
            <p:ph idx="1"/>
          </p:nvPr>
        </p:nvSpPr>
        <p:spPr/>
        <p:txBody>
          <a:bodyPr/>
          <a:lstStyle/>
          <a:p>
            <a:r>
              <a:rPr lang="nl-NL" dirty="0" smtClean="0"/>
              <a:t>In </a:t>
            </a:r>
            <a:r>
              <a:rPr lang="nl-NL" dirty="0" err="1" smtClean="0"/>
              <a:t>practice</a:t>
            </a:r>
            <a:r>
              <a:rPr lang="nl-NL" dirty="0" smtClean="0"/>
              <a:t>, </a:t>
            </a:r>
            <a:r>
              <a:rPr lang="nl-NL" dirty="0" err="1" smtClean="0"/>
              <a:t>however</a:t>
            </a:r>
            <a:r>
              <a:rPr lang="nl-NL" dirty="0" smtClean="0"/>
              <a:t>, we </a:t>
            </a:r>
            <a:r>
              <a:rPr lang="nl-NL" dirty="0" err="1" smtClean="0"/>
              <a:t>see</a:t>
            </a:r>
            <a:r>
              <a:rPr lang="nl-NL" dirty="0" smtClean="0"/>
              <a:t> </a:t>
            </a:r>
            <a:r>
              <a:rPr lang="nl-NL" dirty="0" err="1" smtClean="0"/>
              <a:t>that</a:t>
            </a:r>
            <a:r>
              <a:rPr lang="nl-NL" dirty="0" smtClean="0"/>
              <a:t> </a:t>
            </a:r>
            <a:r>
              <a:rPr lang="nl-NL" dirty="0" err="1" smtClean="0"/>
              <a:t>citizens</a:t>
            </a:r>
            <a:r>
              <a:rPr lang="nl-NL" dirty="0" smtClean="0"/>
              <a:t>, companies </a:t>
            </a:r>
            <a:r>
              <a:rPr lang="nl-NL" dirty="0" err="1" smtClean="0"/>
              <a:t>and</a:t>
            </a:r>
            <a:r>
              <a:rPr lang="nl-NL" dirty="0" smtClean="0"/>
              <a:t> </a:t>
            </a:r>
            <a:r>
              <a:rPr lang="nl-NL" dirty="0" err="1" smtClean="0"/>
              <a:t>states</a:t>
            </a:r>
            <a:r>
              <a:rPr lang="nl-NL" dirty="0" smtClean="0"/>
              <a:t> </a:t>
            </a:r>
            <a:r>
              <a:rPr lang="nl-NL" dirty="0" err="1" smtClean="0"/>
              <a:t>alike</a:t>
            </a:r>
            <a:r>
              <a:rPr lang="nl-NL" dirty="0" smtClean="0"/>
              <a:t> </a:t>
            </a:r>
            <a:r>
              <a:rPr lang="nl-NL" dirty="0" err="1" smtClean="0"/>
              <a:t>gather</a:t>
            </a:r>
            <a:r>
              <a:rPr lang="nl-NL" dirty="0" smtClean="0"/>
              <a:t> large </a:t>
            </a:r>
            <a:r>
              <a:rPr lang="nl-NL" dirty="0" err="1" smtClean="0"/>
              <a:t>amounts</a:t>
            </a:r>
            <a:r>
              <a:rPr lang="nl-NL" dirty="0" smtClean="0"/>
              <a:t> of data.</a:t>
            </a:r>
          </a:p>
          <a:p>
            <a:r>
              <a:rPr lang="nl-NL" dirty="0" err="1" smtClean="0"/>
              <a:t>Can</a:t>
            </a:r>
            <a:r>
              <a:rPr lang="nl-NL" dirty="0" smtClean="0"/>
              <a:t> we </a:t>
            </a:r>
            <a:r>
              <a:rPr lang="nl-NL" dirty="0" err="1" smtClean="0"/>
              <a:t>instead</a:t>
            </a:r>
            <a:r>
              <a:rPr lang="nl-NL" dirty="0" smtClean="0"/>
              <a:t> or in </a:t>
            </a:r>
            <a:r>
              <a:rPr lang="nl-NL" dirty="0" err="1" smtClean="0"/>
              <a:t>addition</a:t>
            </a:r>
            <a:r>
              <a:rPr lang="nl-NL" dirty="0" smtClean="0"/>
              <a:t> </a:t>
            </a:r>
            <a:r>
              <a:rPr lang="nl-NL" dirty="0" err="1" smtClean="0"/>
              <a:t>also</a:t>
            </a:r>
            <a:r>
              <a:rPr lang="nl-NL" dirty="0" smtClean="0"/>
              <a:t> </a:t>
            </a:r>
            <a:r>
              <a:rPr lang="nl-NL" dirty="0" err="1" smtClean="0"/>
              <a:t>regulate</a:t>
            </a:r>
            <a:r>
              <a:rPr lang="nl-NL" dirty="0" smtClean="0"/>
              <a:t>:</a:t>
            </a:r>
          </a:p>
          <a:p>
            <a:pPr lvl="1"/>
            <a:r>
              <a:rPr lang="nl-NL" dirty="0" smtClean="0"/>
              <a:t>The analysis of data</a:t>
            </a:r>
          </a:p>
          <a:p>
            <a:pPr lvl="1"/>
            <a:r>
              <a:rPr lang="nl-NL" dirty="0" smtClean="0"/>
              <a:t>The </a:t>
            </a:r>
            <a:r>
              <a:rPr lang="nl-NL" dirty="0" err="1" smtClean="0"/>
              <a:t>use</a:t>
            </a:r>
            <a:r>
              <a:rPr lang="nl-NL" dirty="0" smtClean="0"/>
              <a:t> of data</a:t>
            </a:r>
            <a:endParaRPr lang="en-US" dirty="0"/>
          </a:p>
        </p:txBody>
      </p:sp>
    </p:spTree>
    <p:extLst>
      <p:ext uri="{BB962C8B-B14F-4D97-AF65-F5344CB8AC3E}">
        <p14:creationId xmlns:p14="http://schemas.microsoft.com/office/powerpoint/2010/main" val="2632901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200" dirty="0" smtClean="0"/>
              <a:t>(3) </a:t>
            </a:r>
            <a:r>
              <a:rPr lang="nl-NL" sz="3200" dirty="0"/>
              <a:t>Are </a:t>
            </a:r>
            <a:r>
              <a:rPr lang="en-US" sz="3200" dirty="0"/>
              <a:t>the privacy responsibilities a problem for the development of new product?</a:t>
            </a:r>
            <a:endParaRPr lang="en-US" sz="3200" dirty="0"/>
          </a:p>
        </p:txBody>
      </p:sp>
      <p:sp>
        <p:nvSpPr>
          <p:cNvPr id="3" name="Content Placeholder 2"/>
          <p:cNvSpPr>
            <a:spLocks noGrp="1"/>
          </p:cNvSpPr>
          <p:nvPr>
            <p:ph idx="1"/>
          </p:nvPr>
        </p:nvSpPr>
        <p:spPr/>
        <p:txBody>
          <a:bodyPr>
            <a:normAutofit fontScale="85000" lnSpcReduction="10000"/>
          </a:bodyPr>
          <a:lstStyle/>
          <a:p>
            <a:r>
              <a:rPr lang="nl-NL" dirty="0" smtClean="0"/>
              <a:t>The </a:t>
            </a:r>
            <a:r>
              <a:rPr lang="nl-NL" dirty="0" err="1" smtClean="0"/>
              <a:t>current</a:t>
            </a:r>
            <a:r>
              <a:rPr lang="nl-NL" dirty="0" smtClean="0"/>
              <a:t> </a:t>
            </a:r>
            <a:r>
              <a:rPr lang="nl-NL" dirty="0" err="1" smtClean="0"/>
              <a:t>legal</a:t>
            </a:r>
            <a:r>
              <a:rPr lang="nl-NL" dirty="0" smtClean="0"/>
              <a:t> regime </a:t>
            </a:r>
            <a:r>
              <a:rPr lang="nl-NL" dirty="0" err="1" smtClean="0"/>
              <a:t>mostly</a:t>
            </a:r>
            <a:r>
              <a:rPr lang="nl-NL" dirty="0" smtClean="0"/>
              <a:t> </a:t>
            </a:r>
            <a:r>
              <a:rPr lang="nl-NL" dirty="0" err="1" smtClean="0"/>
              <a:t>lays</a:t>
            </a:r>
            <a:r>
              <a:rPr lang="nl-NL" dirty="0" smtClean="0"/>
              <a:t> </a:t>
            </a:r>
            <a:r>
              <a:rPr lang="nl-NL" dirty="0" err="1" smtClean="0"/>
              <a:t>the</a:t>
            </a:r>
            <a:r>
              <a:rPr lang="nl-NL" dirty="0" smtClean="0"/>
              <a:t> </a:t>
            </a:r>
            <a:r>
              <a:rPr lang="nl-NL" dirty="0" err="1" smtClean="0"/>
              <a:t>responsibility</a:t>
            </a:r>
            <a:r>
              <a:rPr lang="nl-NL" dirty="0" smtClean="0"/>
              <a:t> </a:t>
            </a:r>
            <a:r>
              <a:rPr lang="nl-NL" dirty="0" err="1" smtClean="0"/>
              <a:t>for</a:t>
            </a:r>
            <a:r>
              <a:rPr lang="nl-NL" dirty="0" smtClean="0"/>
              <a:t> </a:t>
            </a:r>
            <a:r>
              <a:rPr lang="nl-NL" dirty="0" err="1" smtClean="0"/>
              <a:t>upholding</a:t>
            </a:r>
            <a:r>
              <a:rPr lang="nl-NL" dirty="0" smtClean="0"/>
              <a:t> </a:t>
            </a:r>
            <a:r>
              <a:rPr lang="nl-NL" dirty="0" err="1" smtClean="0"/>
              <a:t>the</a:t>
            </a:r>
            <a:r>
              <a:rPr lang="nl-NL" dirty="0" smtClean="0"/>
              <a:t> </a:t>
            </a:r>
            <a:r>
              <a:rPr lang="nl-NL" dirty="0" err="1" smtClean="0"/>
              <a:t>legal</a:t>
            </a:r>
            <a:r>
              <a:rPr lang="nl-NL" dirty="0" smtClean="0"/>
              <a:t> </a:t>
            </a:r>
            <a:r>
              <a:rPr lang="nl-NL" dirty="0" err="1" smtClean="0"/>
              <a:t>safeguards</a:t>
            </a:r>
            <a:r>
              <a:rPr lang="nl-NL" dirty="0" smtClean="0"/>
              <a:t> on </a:t>
            </a:r>
            <a:r>
              <a:rPr lang="nl-NL" dirty="0" err="1" smtClean="0"/>
              <a:t>one</a:t>
            </a:r>
            <a:r>
              <a:rPr lang="nl-NL" dirty="0" smtClean="0"/>
              <a:t> or a few </a:t>
            </a:r>
            <a:r>
              <a:rPr lang="nl-NL" dirty="0" err="1" smtClean="0"/>
              <a:t>selected</a:t>
            </a:r>
            <a:r>
              <a:rPr lang="nl-NL" dirty="0" smtClean="0"/>
              <a:t> </a:t>
            </a:r>
            <a:r>
              <a:rPr lang="nl-NL" dirty="0" err="1" smtClean="0"/>
              <a:t>organisations</a:t>
            </a:r>
            <a:r>
              <a:rPr lang="nl-NL" dirty="0" smtClean="0"/>
              <a:t>. </a:t>
            </a:r>
          </a:p>
          <a:p>
            <a:r>
              <a:rPr lang="en-US" dirty="0" smtClean="0"/>
              <a:t>‘Controller </a:t>
            </a:r>
            <a:r>
              <a:rPr lang="en-US" dirty="0"/>
              <a:t>means the natural or legal person, public authority, agency or other body which, alone or jointly with others, determines the purposes and means of the processing of personal data; where the purposes and means of such processing are determined by Union or Member State law, the controller or the specific criteria for its nomination may be provided for by Union or Member State </a:t>
            </a:r>
            <a:r>
              <a:rPr lang="en-US" dirty="0" smtClean="0"/>
              <a:t>law’ </a:t>
            </a:r>
            <a:endParaRPr lang="en-US" dirty="0"/>
          </a:p>
        </p:txBody>
      </p:sp>
    </p:spTree>
    <p:extLst>
      <p:ext uri="{BB962C8B-B14F-4D97-AF65-F5344CB8AC3E}">
        <p14:creationId xmlns:p14="http://schemas.microsoft.com/office/powerpoint/2010/main" val="518640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200" dirty="0"/>
              <a:t>(3) Are </a:t>
            </a:r>
            <a:r>
              <a:rPr lang="en-US" sz="3200" dirty="0"/>
              <a:t>the privacy responsibilities a problem for the development of new product?</a:t>
            </a:r>
            <a:endParaRPr lang="en-US" sz="3200" dirty="0"/>
          </a:p>
        </p:txBody>
      </p:sp>
      <p:sp>
        <p:nvSpPr>
          <p:cNvPr id="3" name="Content Placeholder 2"/>
          <p:cNvSpPr>
            <a:spLocks noGrp="1"/>
          </p:cNvSpPr>
          <p:nvPr>
            <p:ph idx="1"/>
          </p:nvPr>
        </p:nvSpPr>
        <p:spPr/>
        <p:txBody>
          <a:bodyPr>
            <a:normAutofit fontScale="92500" lnSpcReduction="10000"/>
          </a:bodyPr>
          <a:lstStyle/>
          <a:p>
            <a:r>
              <a:rPr lang="nl-NL" dirty="0" smtClean="0"/>
              <a:t>In </a:t>
            </a:r>
            <a:r>
              <a:rPr lang="nl-NL" dirty="0" err="1" smtClean="0"/>
              <a:t>practice</a:t>
            </a:r>
            <a:r>
              <a:rPr lang="nl-NL" dirty="0" smtClean="0"/>
              <a:t>, </a:t>
            </a:r>
            <a:r>
              <a:rPr lang="nl-NL" dirty="0" err="1" smtClean="0"/>
              <a:t>however</a:t>
            </a:r>
            <a:r>
              <a:rPr lang="nl-NL" dirty="0" smtClean="0"/>
              <a:t>, we </a:t>
            </a:r>
            <a:r>
              <a:rPr lang="nl-NL" dirty="0" err="1" smtClean="0"/>
              <a:t>see</a:t>
            </a:r>
            <a:r>
              <a:rPr lang="nl-NL" dirty="0" smtClean="0"/>
              <a:t> </a:t>
            </a:r>
            <a:r>
              <a:rPr lang="nl-NL" dirty="0" err="1" smtClean="0"/>
              <a:t>that</a:t>
            </a:r>
            <a:r>
              <a:rPr lang="nl-NL" dirty="0" smtClean="0"/>
              <a:t> data streams are </a:t>
            </a:r>
            <a:r>
              <a:rPr lang="nl-NL" dirty="0" err="1" smtClean="0"/>
              <a:t>increasingly</a:t>
            </a:r>
            <a:r>
              <a:rPr lang="nl-NL" dirty="0" smtClean="0"/>
              <a:t> shared </a:t>
            </a:r>
            <a:r>
              <a:rPr lang="nl-NL" dirty="0" err="1" smtClean="0"/>
              <a:t>between</a:t>
            </a:r>
            <a:r>
              <a:rPr lang="nl-NL" dirty="0" smtClean="0"/>
              <a:t> </a:t>
            </a:r>
            <a:r>
              <a:rPr lang="nl-NL" dirty="0" err="1" smtClean="0"/>
              <a:t>departments</a:t>
            </a:r>
            <a:r>
              <a:rPr lang="nl-NL" dirty="0" smtClean="0"/>
              <a:t>, </a:t>
            </a:r>
            <a:r>
              <a:rPr lang="nl-NL" dirty="0" err="1" smtClean="0"/>
              <a:t>between</a:t>
            </a:r>
            <a:r>
              <a:rPr lang="nl-NL" dirty="0" smtClean="0"/>
              <a:t> </a:t>
            </a:r>
            <a:r>
              <a:rPr lang="nl-NL" dirty="0" err="1" smtClean="0"/>
              <a:t>organisations</a:t>
            </a:r>
            <a:r>
              <a:rPr lang="nl-NL" dirty="0" smtClean="0"/>
              <a:t> </a:t>
            </a:r>
            <a:r>
              <a:rPr lang="nl-NL" dirty="0" err="1" smtClean="0"/>
              <a:t>and</a:t>
            </a:r>
            <a:r>
              <a:rPr lang="nl-NL" dirty="0" smtClean="0"/>
              <a:t> crossing </a:t>
            </a:r>
            <a:r>
              <a:rPr lang="nl-NL" dirty="0" err="1" smtClean="0"/>
              <a:t>national</a:t>
            </a:r>
            <a:r>
              <a:rPr lang="nl-NL" dirty="0" smtClean="0"/>
              <a:t> borders.</a:t>
            </a:r>
            <a:r>
              <a:rPr lang="en-US" dirty="0" smtClean="0"/>
              <a:t> Data are combined, cross-pollinated with online/open-access data and harvested by algorithms. </a:t>
            </a:r>
          </a:p>
          <a:p>
            <a:r>
              <a:rPr lang="nl-NL" dirty="0" smtClean="0"/>
              <a:t>In </a:t>
            </a:r>
            <a:r>
              <a:rPr lang="nl-NL" dirty="0" err="1" smtClean="0"/>
              <a:t>such</a:t>
            </a:r>
            <a:r>
              <a:rPr lang="nl-NL" dirty="0" smtClean="0"/>
              <a:t> a diffuse </a:t>
            </a:r>
            <a:r>
              <a:rPr lang="nl-NL" dirty="0" err="1" smtClean="0"/>
              <a:t>situation</a:t>
            </a:r>
            <a:r>
              <a:rPr lang="nl-NL" dirty="0" smtClean="0"/>
              <a:t>, </a:t>
            </a:r>
            <a:r>
              <a:rPr lang="nl-NL" dirty="0" err="1" smtClean="0"/>
              <a:t>who</a:t>
            </a:r>
            <a:r>
              <a:rPr lang="nl-NL" dirty="0" smtClean="0"/>
              <a:t> is </a:t>
            </a:r>
            <a:r>
              <a:rPr lang="nl-NL" dirty="0" err="1" smtClean="0"/>
              <a:t>and</a:t>
            </a:r>
            <a:r>
              <a:rPr lang="nl-NL" dirty="0" smtClean="0"/>
              <a:t> </a:t>
            </a:r>
            <a:r>
              <a:rPr lang="nl-NL" dirty="0" err="1" smtClean="0"/>
              <a:t>should</a:t>
            </a:r>
            <a:r>
              <a:rPr lang="nl-NL" dirty="0" smtClean="0"/>
              <a:t> </a:t>
            </a:r>
            <a:r>
              <a:rPr lang="nl-NL" dirty="0" err="1" smtClean="0"/>
              <a:t>be</a:t>
            </a:r>
            <a:r>
              <a:rPr lang="nl-NL" dirty="0" smtClean="0"/>
              <a:t> </a:t>
            </a:r>
            <a:r>
              <a:rPr lang="nl-NL" dirty="0" err="1" smtClean="0"/>
              <a:t>responsible</a:t>
            </a:r>
            <a:r>
              <a:rPr lang="nl-NL" dirty="0" smtClean="0"/>
              <a:t> </a:t>
            </a:r>
            <a:r>
              <a:rPr lang="nl-NL" dirty="0" err="1" smtClean="0"/>
              <a:t>for</a:t>
            </a:r>
            <a:r>
              <a:rPr lang="nl-NL" dirty="0" smtClean="0"/>
              <a:t> </a:t>
            </a:r>
            <a:r>
              <a:rPr lang="nl-NL" dirty="0" err="1" smtClean="0"/>
              <a:t>upholding</a:t>
            </a:r>
            <a:r>
              <a:rPr lang="nl-NL" dirty="0" smtClean="0"/>
              <a:t> </a:t>
            </a:r>
            <a:r>
              <a:rPr lang="nl-NL" dirty="0" err="1" smtClean="0"/>
              <a:t>the</a:t>
            </a:r>
            <a:r>
              <a:rPr lang="nl-NL" dirty="0" smtClean="0"/>
              <a:t> </a:t>
            </a:r>
            <a:r>
              <a:rPr lang="nl-NL" dirty="0" err="1" smtClean="0"/>
              <a:t>legal</a:t>
            </a:r>
            <a:r>
              <a:rPr lang="nl-NL" dirty="0" smtClean="0"/>
              <a:t> </a:t>
            </a:r>
            <a:r>
              <a:rPr lang="nl-NL" dirty="0" err="1" smtClean="0"/>
              <a:t>obligations</a:t>
            </a:r>
            <a:r>
              <a:rPr lang="nl-NL" dirty="0" smtClean="0"/>
              <a:t>? </a:t>
            </a:r>
            <a:r>
              <a:rPr lang="nl-NL" dirty="0" err="1" smtClean="0"/>
              <a:t>Can</a:t>
            </a:r>
            <a:r>
              <a:rPr lang="nl-NL" dirty="0" smtClean="0"/>
              <a:t> </a:t>
            </a:r>
            <a:r>
              <a:rPr lang="nl-NL" dirty="0" err="1" smtClean="0"/>
              <a:t>the</a:t>
            </a:r>
            <a:r>
              <a:rPr lang="nl-NL" dirty="0" smtClean="0"/>
              <a:t> </a:t>
            </a:r>
            <a:r>
              <a:rPr lang="nl-NL" dirty="0" err="1" smtClean="0"/>
              <a:t>responsibility</a:t>
            </a:r>
            <a:r>
              <a:rPr lang="nl-NL" dirty="0" smtClean="0"/>
              <a:t> </a:t>
            </a:r>
            <a:r>
              <a:rPr lang="nl-NL" dirty="0" err="1" smtClean="0"/>
              <a:t>still</a:t>
            </a:r>
            <a:r>
              <a:rPr lang="nl-NL" dirty="0" smtClean="0"/>
              <a:t> </a:t>
            </a:r>
            <a:r>
              <a:rPr lang="nl-NL" dirty="0" err="1" smtClean="0"/>
              <a:t>be</a:t>
            </a:r>
            <a:r>
              <a:rPr lang="nl-NL" dirty="0" smtClean="0"/>
              <a:t> </a:t>
            </a:r>
            <a:r>
              <a:rPr lang="nl-NL" dirty="0" err="1" smtClean="0"/>
              <a:t>placed</a:t>
            </a:r>
            <a:r>
              <a:rPr lang="nl-NL" dirty="0" smtClean="0"/>
              <a:t> on </a:t>
            </a:r>
            <a:r>
              <a:rPr lang="nl-NL" dirty="0" err="1" smtClean="0"/>
              <a:t>one</a:t>
            </a:r>
            <a:r>
              <a:rPr lang="nl-NL" dirty="0" smtClean="0"/>
              <a:t> or a few </a:t>
            </a:r>
            <a:r>
              <a:rPr lang="nl-NL" dirty="0" err="1" smtClean="0"/>
              <a:t>organisations</a:t>
            </a:r>
            <a:r>
              <a:rPr lang="nl-NL" dirty="0" smtClean="0"/>
              <a:t>?</a:t>
            </a:r>
          </a:p>
        </p:txBody>
      </p:sp>
    </p:spTree>
    <p:extLst>
      <p:ext uri="{BB962C8B-B14F-4D97-AF65-F5344CB8AC3E}">
        <p14:creationId xmlns:p14="http://schemas.microsoft.com/office/powerpoint/2010/main" val="2139392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200" dirty="0"/>
              <a:t>(3) Are </a:t>
            </a:r>
            <a:r>
              <a:rPr lang="en-US" sz="3200" dirty="0"/>
              <a:t>the privacy responsibilities a problem for the development of new product?</a:t>
            </a:r>
            <a:endParaRPr lang="en-US" sz="3200" dirty="0"/>
          </a:p>
        </p:txBody>
      </p:sp>
      <p:sp>
        <p:nvSpPr>
          <p:cNvPr id="3" name="Content Placeholder 2"/>
          <p:cNvSpPr>
            <a:spLocks noGrp="1"/>
          </p:cNvSpPr>
          <p:nvPr>
            <p:ph idx="1"/>
          </p:nvPr>
        </p:nvSpPr>
        <p:spPr/>
        <p:txBody>
          <a:bodyPr/>
          <a:lstStyle/>
          <a:p>
            <a:r>
              <a:rPr lang="nl-NL" dirty="0" smtClean="0"/>
              <a:t>Three </a:t>
            </a:r>
            <a:r>
              <a:rPr lang="nl-NL" dirty="0" err="1" smtClean="0"/>
              <a:t>potential</a:t>
            </a:r>
            <a:r>
              <a:rPr lang="nl-NL" dirty="0" smtClean="0"/>
              <a:t> </a:t>
            </a:r>
            <a:r>
              <a:rPr lang="nl-NL" dirty="0" err="1" smtClean="0"/>
              <a:t>problems</a:t>
            </a:r>
            <a:r>
              <a:rPr lang="nl-NL" dirty="0" smtClean="0"/>
              <a:t>:</a:t>
            </a:r>
          </a:p>
          <a:p>
            <a:pPr lvl="1"/>
            <a:r>
              <a:rPr lang="nl-NL" dirty="0" smtClean="0"/>
              <a:t>(1) </a:t>
            </a:r>
            <a:r>
              <a:rPr lang="nl-NL" dirty="0" err="1" smtClean="0"/>
              <a:t>Unclearity</a:t>
            </a:r>
            <a:r>
              <a:rPr lang="nl-NL" dirty="0" smtClean="0"/>
              <a:t> </a:t>
            </a:r>
            <a:r>
              <a:rPr lang="nl-NL" dirty="0" err="1" smtClean="0"/>
              <a:t>about</a:t>
            </a:r>
            <a:r>
              <a:rPr lang="nl-NL" dirty="0" smtClean="0"/>
              <a:t> </a:t>
            </a:r>
            <a:r>
              <a:rPr lang="nl-NL" dirty="0" err="1" smtClean="0"/>
              <a:t>division</a:t>
            </a:r>
            <a:r>
              <a:rPr lang="nl-NL" dirty="0" smtClean="0"/>
              <a:t> of </a:t>
            </a:r>
            <a:r>
              <a:rPr lang="nl-NL" dirty="0" err="1" smtClean="0"/>
              <a:t>responsibilities</a:t>
            </a:r>
            <a:r>
              <a:rPr lang="nl-NL" dirty="0"/>
              <a:t/>
            </a:r>
            <a:br>
              <a:rPr lang="nl-NL" dirty="0"/>
            </a:br>
            <a:endParaRPr lang="nl-NL" dirty="0" smtClean="0"/>
          </a:p>
          <a:p>
            <a:pPr lvl="1"/>
            <a:r>
              <a:rPr lang="nl-NL" dirty="0" smtClean="0"/>
              <a:t>(2) New </a:t>
            </a:r>
            <a:r>
              <a:rPr lang="nl-NL" dirty="0" err="1" smtClean="0"/>
              <a:t>and</a:t>
            </a:r>
            <a:r>
              <a:rPr lang="nl-NL" dirty="0" smtClean="0"/>
              <a:t> </a:t>
            </a:r>
            <a:r>
              <a:rPr lang="nl-NL" dirty="0" err="1" smtClean="0"/>
              <a:t>stricter</a:t>
            </a:r>
            <a:r>
              <a:rPr lang="nl-NL" dirty="0" smtClean="0"/>
              <a:t> </a:t>
            </a:r>
            <a:r>
              <a:rPr lang="nl-NL" dirty="0" err="1" smtClean="0"/>
              <a:t>norms</a:t>
            </a:r>
            <a:r>
              <a:rPr lang="nl-NL" dirty="0" smtClean="0"/>
              <a:t> in General Data </a:t>
            </a:r>
            <a:r>
              <a:rPr lang="nl-NL" dirty="0" err="1" smtClean="0"/>
              <a:t>Protection</a:t>
            </a:r>
            <a:r>
              <a:rPr lang="nl-NL" dirty="0" smtClean="0"/>
              <a:t> </a:t>
            </a:r>
            <a:r>
              <a:rPr lang="nl-NL" dirty="0" err="1" smtClean="0"/>
              <a:t>Regulation</a:t>
            </a:r>
            <a:r>
              <a:rPr lang="nl-NL" dirty="0" smtClean="0"/>
              <a:t/>
            </a:r>
            <a:br>
              <a:rPr lang="nl-NL" dirty="0" smtClean="0"/>
            </a:br>
            <a:endParaRPr lang="nl-NL" dirty="0" smtClean="0"/>
          </a:p>
          <a:p>
            <a:pPr lvl="1"/>
            <a:r>
              <a:rPr lang="nl-NL" dirty="0" smtClean="0"/>
              <a:t>(3) New </a:t>
            </a:r>
            <a:r>
              <a:rPr lang="nl-NL" dirty="0" err="1" smtClean="0"/>
              <a:t>and</a:t>
            </a:r>
            <a:r>
              <a:rPr lang="nl-NL" dirty="0" smtClean="0"/>
              <a:t> </a:t>
            </a:r>
            <a:r>
              <a:rPr lang="nl-NL" dirty="0" err="1" smtClean="0"/>
              <a:t>stricter</a:t>
            </a:r>
            <a:r>
              <a:rPr lang="nl-NL" dirty="0" smtClean="0"/>
              <a:t> </a:t>
            </a:r>
            <a:r>
              <a:rPr lang="nl-NL" dirty="0" err="1" smtClean="0"/>
              <a:t>norms</a:t>
            </a:r>
            <a:r>
              <a:rPr lang="nl-NL" dirty="0" smtClean="0"/>
              <a:t> on </a:t>
            </a:r>
            <a:r>
              <a:rPr lang="nl-NL" dirty="0" err="1" smtClean="0"/>
              <a:t>transnational</a:t>
            </a:r>
            <a:r>
              <a:rPr lang="nl-NL" dirty="0" smtClean="0"/>
              <a:t> data </a:t>
            </a:r>
            <a:r>
              <a:rPr lang="nl-NL" dirty="0" err="1" smtClean="0"/>
              <a:t>flows</a:t>
            </a:r>
            <a:endParaRPr lang="en-US" dirty="0"/>
          </a:p>
        </p:txBody>
      </p:sp>
    </p:spTree>
    <p:extLst>
      <p:ext uri="{BB962C8B-B14F-4D97-AF65-F5344CB8AC3E}">
        <p14:creationId xmlns:p14="http://schemas.microsoft.com/office/powerpoint/2010/main" val="1367377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536</Words>
  <Application>Microsoft Office PowerPoint</Application>
  <PresentationFormat>On-screen Show (4:3)</PresentationFormat>
  <Paragraphs>36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Questions with respect to privacy and new technological developments</vt:lpstr>
      <vt:lpstr>3 Questions</vt:lpstr>
      <vt:lpstr>(1) Is the concept of personal data still relevant?</vt:lpstr>
      <vt:lpstr>(1) Is the concept of personal data still relevant?</vt:lpstr>
      <vt:lpstr>(2) Can we still regulate the gathering of/access to data?</vt:lpstr>
      <vt:lpstr>(2) Can we still regulate the gathering of/access to data?</vt:lpstr>
      <vt:lpstr>(3) Are the privacy responsibilities a problem for the development of new product?</vt:lpstr>
      <vt:lpstr>(3) Are the privacy responsibilities a problem for the development of new product?</vt:lpstr>
      <vt:lpstr>(3) Are the privacy responsibilities a problem for the development of new product?</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challenging questions with respect to Big Data</dc:title>
  <dc:creator>Sloot, Bart van der</dc:creator>
  <cp:lastModifiedBy>Sloot, Bart van der</cp:lastModifiedBy>
  <cp:revision>13</cp:revision>
  <dcterms:created xsi:type="dcterms:W3CDTF">2016-07-19T11:09:56Z</dcterms:created>
  <dcterms:modified xsi:type="dcterms:W3CDTF">2016-08-25T12:03:14Z</dcterms:modified>
</cp:coreProperties>
</file>