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598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069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7927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415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88502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9504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8347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484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339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8148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789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880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3620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441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55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53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B2198-FC57-49A9-B0FF-0C29CB21C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820" y="2256038"/>
            <a:ext cx="9179511" cy="2345924"/>
          </a:xfrm>
        </p:spPr>
        <p:txBody>
          <a:bodyPr>
            <a:noAutofit/>
          </a:bodyPr>
          <a:lstStyle/>
          <a:p>
            <a:pPr algn="ctr"/>
            <a:r>
              <a:rPr lang="nl-NL" sz="4800" dirty="0">
                <a:solidFill>
                  <a:schemeClr val="bg1"/>
                </a:solidFill>
              </a:rPr>
              <a:t>Q&amp;A </a:t>
            </a:r>
            <a:r>
              <a:rPr lang="nl-NL" sz="4800">
                <a:solidFill>
                  <a:schemeClr val="bg1"/>
                </a:solidFill>
              </a:rPr>
              <a:t>Session</a:t>
            </a:r>
            <a:endParaRPr lang="nl-NL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43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3980</TotalTime>
  <Words>4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Q&amp;A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</dc:title>
  <dc:creator>Bart Van der Sloot</dc:creator>
  <cp:lastModifiedBy>Bart Van der Sloot</cp:lastModifiedBy>
  <cp:revision>211</cp:revision>
  <dcterms:created xsi:type="dcterms:W3CDTF">2020-07-16T14:25:51Z</dcterms:created>
  <dcterms:modified xsi:type="dcterms:W3CDTF">2020-09-13T11:40:39Z</dcterms:modified>
</cp:coreProperties>
</file>