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04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5929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60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69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26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63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8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75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2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93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443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D3CA9-3485-4A57-86BA-93DFED473E47}" type="datetimeFigureOut">
              <a:rPr lang="nl-NL" smtClean="0"/>
              <a:t>9-9-2013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B3B82-D624-4299-90D3-F44108462E2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08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Privacy as </a:t>
            </a:r>
            <a:r>
              <a:rPr lang="en-US" dirty="0" smtClean="0"/>
              <a:t>virtue</a:t>
            </a:r>
            <a:r>
              <a:rPr lang="nl-NL" dirty="0" smtClean="0"/>
              <a:t>: </a:t>
            </a:r>
            <a:r>
              <a:rPr lang="nl-NL" dirty="0" err="1"/>
              <a:t>Towards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actor </a:t>
            </a:r>
            <a:r>
              <a:rPr lang="nl-NL" dirty="0" err="1"/>
              <a:t>based</a:t>
            </a:r>
            <a:r>
              <a:rPr lang="nl-NL" dirty="0"/>
              <a:t> approach of privacy </a:t>
            </a:r>
            <a:r>
              <a:rPr lang="nl-NL" dirty="0" err="1"/>
              <a:t>regulation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Bart van der </a:t>
            </a:r>
            <a:r>
              <a:rPr lang="en-US" dirty="0" err="1" smtClean="0"/>
              <a:t>Sloot</a:t>
            </a:r>
            <a:r>
              <a:rPr lang="en-US" dirty="0" smtClean="0"/>
              <a:t>, Institute for Information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The current legal paradigm and its problems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3</a:t>
            </a:r>
            <a:r>
              <a:rPr lang="en-US" dirty="0" smtClean="0"/>
              <a:t>. Alternative, virtue based privacy model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97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Researcher Institute for Information Law (http://www.ivir.nl/medewerkers/vandersloot.html)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Coordinator of the Amsterdam Platform for Privacy Research (www.appr.uva.nl)</a:t>
            </a:r>
          </a:p>
          <a:p>
            <a:endParaRPr lang="en-US" dirty="0" smtClean="0"/>
          </a:p>
          <a:p>
            <a:r>
              <a:rPr lang="en-US" dirty="0" err="1" smtClean="0"/>
              <a:t>Phd</a:t>
            </a:r>
            <a:r>
              <a:rPr lang="en-US" dirty="0" smtClean="0"/>
              <a:t>-Research funded by an NWO Top Talent Grant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7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Problems with </a:t>
            </a:r>
            <a:r>
              <a:rPr lang="en-US" dirty="0" smtClean="0"/>
              <a:t>legal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Examples of topical privacy issues: Snowden, internet monitoring, data bases, camera surveillance, group profiling, facial </a:t>
            </a:r>
            <a:r>
              <a:rPr lang="en-US" dirty="0" err="1" smtClean="0"/>
              <a:t>reconition</a:t>
            </a:r>
            <a:r>
              <a:rPr lang="en-US" dirty="0" smtClean="0"/>
              <a:t>, DNA profiles, iris scans &amp; fingerprints</a:t>
            </a:r>
          </a:p>
          <a:p>
            <a:r>
              <a:rPr lang="en-US" dirty="0" smtClean="0"/>
              <a:t>Current paradigm </a:t>
            </a:r>
            <a:r>
              <a:rPr lang="en-US" dirty="0" err="1" smtClean="0"/>
              <a:t>focussed</a:t>
            </a:r>
            <a:r>
              <a:rPr lang="en-US" dirty="0" smtClean="0"/>
              <a:t> on individual rights and individual interest</a:t>
            </a:r>
          </a:p>
          <a:p>
            <a:r>
              <a:rPr lang="en-US" dirty="0" smtClean="0"/>
              <a:t>However, privacy is no longer an </a:t>
            </a:r>
            <a:r>
              <a:rPr lang="en-US" dirty="0" err="1" smtClean="0"/>
              <a:t>indivdiual</a:t>
            </a:r>
            <a:r>
              <a:rPr lang="en-US" dirty="0" smtClean="0"/>
              <a:t> problem, but a structural and societal matter</a:t>
            </a:r>
          </a:p>
          <a:p>
            <a:r>
              <a:rPr lang="en-US" dirty="0" smtClean="0"/>
              <a:t>Practical problems: (awareness, jurisdiction, balance)</a:t>
            </a:r>
          </a:p>
          <a:p>
            <a:r>
              <a:rPr lang="en-US" dirty="0" smtClean="0"/>
              <a:t>Theoretical problem: the current paradigm focusses on the wrong aspect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1986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</a:t>
            </a:r>
            <a:r>
              <a:rPr lang="en-US" dirty="0" smtClean="0"/>
              <a:t>. Towards a virtue based account of privacy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From subjective rights to duty of care by governments (actor based approach)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From an personal value to an </a:t>
            </a:r>
            <a:r>
              <a:rPr lang="en-US" dirty="0"/>
              <a:t>intrinsic quality of laws and </a:t>
            </a:r>
            <a:r>
              <a:rPr lang="en-US" dirty="0" smtClean="0"/>
              <a:t>policy (inner morality of law)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From a balance of values to an intrinsic assessment of policies on the basis of virtues (temperance, prudence, justice)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4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Questions</a:t>
            </a:r>
            <a:r>
              <a:rPr lang="nl-NL" dirty="0" smtClean="0"/>
              <a:t>?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000250"/>
            <a:ext cx="8761413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701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146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Privacy as virtue: Towards an actor based approach of privacy regulation </vt:lpstr>
      <vt:lpstr>Overview</vt:lpstr>
      <vt:lpstr>1. Introduction</vt:lpstr>
      <vt:lpstr>2. Problems with legal paradigm</vt:lpstr>
      <vt:lpstr>3. Towards a virtue based account of privacy regulation</vt:lpstr>
      <vt:lpstr>Questions?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Sloot, Bart van der</dc:creator>
  <cp:lastModifiedBy>Sloot, Bart van der</cp:lastModifiedBy>
  <cp:revision>8</cp:revision>
  <cp:lastPrinted>2013-09-09T19:26:23Z</cp:lastPrinted>
  <dcterms:created xsi:type="dcterms:W3CDTF">2013-09-09T09:50:40Z</dcterms:created>
  <dcterms:modified xsi:type="dcterms:W3CDTF">2013-09-09T19:58:59Z</dcterms:modified>
</cp:coreProperties>
</file>