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D6FA85-7285-474F-9D62-6FD54B5419D4}" type="datetimeFigureOut">
              <a:rPr lang="en-US" smtClean="0"/>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1239954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6FA85-7285-474F-9D62-6FD54B5419D4}" type="datetimeFigureOut">
              <a:rPr lang="en-US" smtClean="0"/>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309578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6FA85-7285-474F-9D62-6FD54B5419D4}" type="datetimeFigureOut">
              <a:rPr lang="en-US" smtClean="0"/>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3337025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6FA85-7285-474F-9D62-6FD54B5419D4}" type="datetimeFigureOut">
              <a:rPr lang="en-US" smtClean="0"/>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670443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D6FA85-7285-474F-9D62-6FD54B5419D4}" type="datetimeFigureOut">
              <a:rPr lang="en-US" smtClean="0"/>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1652012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D6FA85-7285-474F-9D62-6FD54B5419D4}" type="datetimeFigureOut">
              <a:rPr lang="en-US" smtClean="0"/>
              <a:t>5/20/2014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1195564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D6FA85-7285-474F-9D62-6FD54B5419D4}" type="datetimeFigureOut">
              <a:rPr lang="en-US" smtClean="0"/>
              <a:t>5/20/2014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4163082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D6FA85-7285-474F-9D62-6FD54B5419D4}" type="datetimeFigureOut">
              <a:rPr lang="en-US" smtClean="0"/>
              <a:t>5/20/2014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1440213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6FA85-7285-474F-9D62-6FD54B5419D4}" type="datetimeFigureOut">
              <a:rPr lang="en-US" smtClean="0"/>
              <a:t>5/20/2014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3362814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D6FA85-7285-474F-9D62-6FD54B5419D4}" type="datetimeFigureOut">
              <a:rPr lang="en-US" smtClean="0"/>
              <a:t>5/20/2014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3144750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D6FA85-7285-474F-9D62-6FD54B5419D4}" type="datetimeFigureOut">
              <a:rPr lang="en-US" smtClean="0"/>
              <a:t>5/20/2014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41926-0857-4BCE-BDD1-FA0CB2F3CAB9}" type="slidenum">
              <a:rPr lang="en-US" smtClean="0"/>
              <a:t>‹#›</a:t>
            </a:fld>
            <a:endParaRPr lang="en-US"/>
          </a:p>
        </p:txBody>
      </p:sp>
    </p:spTree>
    <p:extLst>
      <p:ext uri="{BB962C8B-B14F-4D97-AF65-F5344CB8AC3E}">
        <p14:creationId xmlns:p14="http://schemas.microsoft.com/office/powerpoint/2010/main" val="3994730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D6FA85-7285-474F-9D62-6FD54B5419D4}" type="datetimeFigureOut">
              <a:rPr lang="en-US" smtClean="0"/>
              <a:t>5/20/2014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41926-0857-4BCE-BDD1-FA0CB2F3CAB9}" type="slidenum">
              <a:rPr lang="en-US" smtClean="0"/>
              <a:t>‹#›</a:t>
            </a:fld>
            <a:endParaRPr lang="en-US"/>
          </a:p>
        </p:txBody>
      </p:sp>
    </p:spTree>
    <p:extLst>
      <p:ext uri="{BB962C8B-B14F-4D97-AF65-F5344CB8AC3E}">
        <p14:creationId xmlns:p14="http://schemas.microsoft.com/office/powerpoint/2010/main" val="1839175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Privacy en Big Data</a:t>
            </a:r>
            <a:endParaRPr lang="en-US" dirty="0"/>
          </a:p>
        </p:txBody>
      </p:sp>
      <p:sp>
        <p:nvSpPr>
          <p:cNvPr id="3" name="Subtitle 2"/>
          <p:cNvSpPr>
            <a:spLocks noGrp="1"/>
          </p:cNvSpPr>
          <p:nvPr>
            <p:ph type="subTitle" idx="1"/>
          </p:nvPr>
        </p:nvSpPr>
        <p:spPr/>
        <p:txBody>
          <a:bodyPr/>
          <a:lstStyle/>
          <a:p>
            <a:r>
              <a:rPr lang="nl-NL" dirty="0" smtClean="0"/>
              <a:t>Bart van der Sloot</a:t>
            </a:r>
            <a:endParaRPr lang="en-US" dirty="0"/>
          </a:p>
        </p:txBody>
      </p:sp>
    </p:spTree>
    <p:extLst>
      <p:ext uri="{BB962C8B-B14F-4D97-AF65-F5344CB8AC3E}">
        <p14:creationId xmlns:p14="http://schemas.microsoft.com/office/powerpoint/2010/main" val="2258093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ltLang="en-US" dirty="0" smtClean="0"/>
              <a:t>Artikel 8 EVRM</a:t>
            </a:r>
            <a:endParaRPr lang="en-US" dirty="0"/>
          </a:p>
        </p:txBody>
      </p:sp>
      <p:sp>
        <p:nvSpPr>
          <p:cNvPr id="3" name="Content Placeholder 2"/>
          <p:cNvSpPr>
            <a:spLocks noGrp="1"/>
          </p:cNvSpPr>
          <p:nvPr>
            <p:ph idx="1"/>
          </p:nvPr>
        </p:nvSpPr>
        <p:spPr/>
        <p:txBody>
          <a:bodyPr>
            <a:normAutofit fontScale="85000" lnSpcReduction="20000"/>
          </a:bodyPr>
          <a:lstStyle/>
          <a:p>
            <a:pPr marL="0" indent="0">
              <a:buFontTx/>
              <a:buNone/>
            </a:pPr>
            <a:r>
              <a:rPr lang="nl-NL" altLang="en-US" dirty="0" smtClean="0"/>
              <a:t>1. Een ieder heeft het recht op respect voor zijn privé leven, zijn familie- en gezinsleven, zijn woning en zijn correspondentie.</a:t>
            </a:r>
          </a:p>
          <a:p>
            <a:pPr marL="0" indent="0">
              <a:buFontTx/>
              <a:buNone/>
            </a:pPr>
            <a:r>
              <a:rPr lang="nl-NL" altLang="en-US" dirty="0" smtClean="0"/>
              <a:t>2. Geen inmenging van enig openbaar gezag is toegestaan in de uitoefening van dit recht, dan voor zover bij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p>
        </p:txBody>
      </p:sp>
    </p:spTree>
    <p:extLst>
      <p:ext uri="{BB962C8B-B14F-4D97-AF65-F5344CB8AC3E}">
        <p14:creationId xmlns:p14="http://schemas.microsoft.com/office/powerpoint/2010/main" val="3273254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ltLang="en-US" dirty="0" smtClean="0"/>
              <a:t>Privacy als grondrecht</a:t>
            </a:r>
            <a:endParaRPr lang="en-US" dirty="0"/>
          </a:p>
        </p:txBody>
      </p:sp>
      <p:sp>
        <p:nvSpPr>
          <p:cNvPr id="3" name="Content Placeholder 2"/>
          <p:cNvSpPr>
            <a:spLocks noGrp="1"/>
          </p:cNvSpPr>
          <p:nvPr>
            <p:ph idx="1"/>
          </p:nvPr>
        </p:nvSpPr>
        <p:spPr/>
        <p:txBody>
          <a:bodyPr/>
          <a:lstStyle/>
          <a:p>
            <a:r>
              <a:rPr lang="nl-NL" altLang="en-US" dirty="0" smtClean="0"/>
              <a:t>1. Individueel recht</a:t>
            </a:r>
            <a:br>
              <a:rPr lang="nl-NL" altLang="en-US" dirty="0" smtClean="0"/>
            </a:br>
            <a:r>
              <a:rPr lang="nl-NL" altLang="en-US" dirty="0" smtClean="0"/>
              <a:t/>
            </a:r>
            <a:br>
              <a:rPr lang="nl-NL" altLang="en-US" dirty="0" smtClean="0"/>
            </a:br>
            <a:endParaRPr lang="nl-NL" altLang="en-US" dirty="0" smtClean="0"/>
          </a:p>
          <a:p>
            <a:r>
              <a:rPr lang="nl-NL" altLang="en-US" dirty="0" smtClean="0"/>
              <a:t>2. Individueel belang (waardigheid, autonomie en vrijheid)</a:t>
            </a:r>
            <a:br>
              <a:rPr lang="nl-NL" altLang="en-US" dirty="0" smtClean="0"/>
            </a:br>
            <a:endParaRPr lang="nl-NL" altLang="en-US" dirty="0" smtClean="0"/>
          </a:p>
          <a:p>
            <a:r>
              <a:rPr lang="nl-NL" altLang="en-US" dirty="0" smtClean="0"/>
              <a:t>3. Belangenafweging met publieke belangen</a:t>
            </a:r>
          </a:p>
        </p:txBody>
      </p:sp>
    </p:spTree>
    <p:extLst>
      <p:ext uri="{BB962C8B-B14F-4D97-AF65-F5344CB8AC3E}">
        <p14:creationId xmlns:p14="http://schemas.microsoft.com/office/powerpoint/2010/main" val="3564010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ltLang="en-US" dirty="0" smtClean="0"/>
              <a:t>Big Data en NSA</a:t>
            </a:r>
            <a:endParaRPr lang="en-US" dirty="0"/>
          </a:p>
        </p:txBody>
      </p:sp>
      <p:sp>
        <p:nvSpPr>
          <p:cNvPr id="3" name="Content Placeholder 2"/>
          <p:cNvSpPr>
            <a:spLocks noGrp="1"/>
          </p:cNvSpPr>
          <p:nvPr>
            <p:ph idx="1"/>
          </p:nvPr>
        </p:nvSpPr>
        <p:spPr/>
        <p:txBody>
          <a:bodyPr/>
          <a:lstStyle/>
          <a:p>
            <a:r>
              <a:rPr lang="nl-NL" altLang="en-US" dirty="0" smtClean="0"/>
              <a:t>1. Individueel recht claimen steeds lastiger</a:t>
            </a:r>
            <a:br>
              <a:rPr lang="nl-NL" altLang="en-US" dirty="0" smtClean="0"/>
            </a:br>
            <a:endParaRPr lang="nl-NL" altLang="en-US" dirty="0" smtClean="0"/>
          </a:p>
          <a:p>
            <a:r>
              <a:rPr lang="nl-NL" altLang="en-US" dirty="0" smtClean="0"/>
              <a:t>2. Individueel belang steeds meer op de achtergrond</a:t>
            </a:r>
            <a:br>
              <a:rPr lang="nl-NL" altLang="en-US" dirty="0" smtClean="0"/>
            </a:br>
            <a:endParaRPr lang="nl-NL" altLang="en-US" dirty="0" smtClean="0"/>
          </a:p>
          <a:p>
            <a:r>
              <a:rPr lang="nl-NL" altLang="en-US" dirty="0" smtClean="0"/>
              <a:t>3. Belangenafweging steeds minder eenvoudig</a:t>
            </a:r>
          </a:p>
        </p:txBody>
      </p:sp>
    </p:spTree>
    <p:extLst>
      <p:ext uri="{BB962C8B-B14F-4D97-AF65-F5344CB8AC3E}">
        <p14:creationId xmlns:p14="http://schemas.microsoft.com/office/powerpoint/2010/main" val="3080471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ltLang="en-US" dirty="0" smtClean="0"/>
              <a:t>Nieuwe privacy benadering</a:t>
            </a:r>
            <a:endParaRPr lang="en-US" dirty="0"/>
          </a:p>
        </p:txBody>
      </p:sp>
      <p:sp>
        <p:nvSpPr>
          <p:cNvPr id="3" name="Content Placeholder 2"/>
          <p:cNvSpPr>
            <a:spLocks noGrp="1"/>
          </p:cNvSpPr>
          <p:nvPr>
            <p:ph idx="1"/>
          </p:nvPr>
        </p:nvSpPr>
        <p:spPr/>
        <p:txBody>
          <a:bodyPr/>
          <a:lstStyle/>
          <a:p>
            <a:r>
              <a:rPr lang="nl-NL" altLang="en-US" dirty="0" smtClean="0"/>
              <a:t>1. Privacy als plicht (van overheid of bedrijf)</a:t>
            </a:r>
            <a:br>
              <a:rPr lang="nl-NL" altLang="en-US" dirty="0" smtClean="0"/>
            </a:br>
            <a:endParaRPr lang="nl-NL" altLang="en-US" dirty="0" smtClean="0"/>
          </a:p>
          <a:p>
            <a:r>
              <a:rPr lang="nl-NL" altLang="en-US" dirty="0" smtClean="0"/>
              <a:t>2. Publiek belang, namelijk kernpunten van de democratische rechtsstaat</a:t>
            </a:r>
          </a:p>
          <a:p>
            <a:endParaRPr lang="nl-NL" altLang="en-US" dirty="0" smtClean="0"/>
          </a:p>
          <a:p>
            <a:r>
              <a:rPr lang="nl-NL" altLang="en-US" dirty="0" smtClean="0"/>
              <a:t>3. Intrinsieke belangenafweging </a:t>
            </a:r>
          </a:p>
        </p:txBody>
      </p:sp>
    </p:spTree>
    <p:extLst>
      <p:ext uri="{BB962C8B-B14F-4D97-AF65-F5344CB8AC3E}">
        <p14:creationId xmlns:p14="http://schemas.microsoft.com/office/powerpoint/2010/main" val="866597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147</Words>
  <Application>Microsoft Office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Privacy en Big Data</vt:lpstr>
      <vt:lpstr>Artikel 8 EVRM</vt:lpstr>
      <vt:lpstr>Privacy als grondrecht</vt:lpstr>
      <vt:lpstr>Big Data en NSA</vt:lpstr>
      <vt:lpstr>Nieuwe privacy benadering</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and Big Data</dc:title>
  <dc:creator>Sloot, Bart van der</dc:creator>
  <cp:lastModifiedBy>Sloot, Bart van der</cp:lastModifiedBy>
  <cp:revision>3</cp:revision>
  <dcterms:created xsi:type="dcterms:W3CDTF">2014-05-20T16:09:04Z</dcterms:created>
  <dcterms:modified xsi:type="dcterms:W3CDTF">2014-05-20T17:37:36Z</dcterms:modified>
</cp:coreProperties>
</file>