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44"/>
  </p:notesMasterIdLst>
  <p:handoutMasterIdLst>
    <p:handoutMasterId r:id="rId45"/>
  </p:handoutMasterIdLst>
  <p:sldIdLst>
    <p:sldId id="257" r:id="rId5"/>
    <p:sldId id="389" r:id="rId6"/>
    <p:sldId id="317" r:id="rId7"/>
    <p:sldId id="418" r:id="rId8"/>
    <p:sldId id="419" r:id="rId9"/>
    <p:sldId id="420" r:id="rId10"/>
    <p:sldId id="421" r:id="rId11"/>
    <p:sldId id="422" r:id="rId12"/>
    <p:sldId id="412" r:id="rId13"/>
    <p:sldId id="414" r:id="rId14"/>
    <p:sldId id="415" r:id="rId15"/>
    <p:sldId id="416" r:id="rId16"/>
    <p:sldId id="424" r:id="rId17"/>
    <p:sldId id="413" r:id="rId18"/>
    <p:sldId id="392" r:id="rId19"/>
    <p:sldId id="393" r:id="rId20"/>
    <p:sldId id="395" r:id="rId21"/>
    <p:sldId id="396" r:id="rId22"/>
    <p:sldId id="397" r:id="rId23"/>
    <p:sldId id="398" r:id="rId24"/>
    <p:sldId id="399" r:id="rId25"/>
    <p:sldId id="400" r:id="rId26"/>
    <p:sldId id="401" r:id="rId27"/>
    <p:sldId id="405" r:id="rId28"/>
    <p:sldId id="403" r:id="rId29"/>
    <p:sldId id="402" r:id="rId30"/>
    <p:sldId id="277" r:id="rId31"/>
    <p:sldId id="409" r:id="rId32"/>
    <p:sldId id="410" r:id="rId33"/>
    <p:sldId id="411" r:id="rId34"/>
    <p:sldId id="430" r:id="rId35"/>
    <p:sldId id="431" r:id="rId36"/>
    <p:sldId id="432" r:id="rId37"/>
    <p:sldId id="425" r:id="rId38"/>
    <p:sldId id="426" r:id="rId39"/>
    <p:sldId id="428" r:id="rId40"/>
    <p:sldId id="427" r:id="rId41"/>
    <p:sldId id="433" r:id="rId42"/>
    <p:sldId id="391" r:id="rId43"/>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p15:clr>
            <a:srgbClr val="F26B43"/>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35B"/>
    <a:srgbClr val="CCE8D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3725" autoAdjust="0"/>
  </p:normalViewPr>
  <p:slideViewPr>
    <p:cSldViewPr snapToGrid="0">
      <p:cViewPr varScale="1">
        <p:scale>
          <a:sx n="91" d="100"/>
          <a:sy n="91" d="100"/>
        </p:scale>
        <p:origin x="68" y="184"/>
      </p:cViewPr>
      <p:guideLst>
        <p:guide pos="3840"/>
        <p:guide orient="horz" pos="2160"/>
      </p:guideLst>
    </p:cSldViewPr>
  </p:slideViewPr>
  <p:outlineViewPr>
    <p:cViewPr>
      <p:scale>
        <a:sx n="33" d="100"/>
        <a:sy n="33" d="100"/>
      </p:scale>
      <p:origin x="0" y="-2709"/>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123" d="100"/>
          <a:sy n="123" d="100"/>
        </p:scale>
        <p:origin x="422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NL" dirty="0"/>
              <a:t>1950-1980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tx>
            <c:strRef>
              <c:f>Sheet1!$B$1</c:f>
              <c:strCache>
                <c:ptCount val="1"/>
                <c:pt idx="0">
                  <c:v>Art 8</c:v>
                </c:pt>
              </c:strCache>
            </c:strRef>
          </c:tx>
          <c:spPr>
            <a:solidFill>
              <a:schemeClr val="accent1"/>
            </a:solidFill>
            <a:ln>
              <a:noFill/>
            </a:ln>
            <a:effectLst/>
          </c:spPr>
          <c:invertIfNegative val="0"/>
          <c:cat>
            <c:numRef>
              <c:f>Sheet1!$A$2</c:f>
              <c:numCache>
                <c:formatCode>General</c:formatCode>
                <c:ptCount val="1"/>
              </c:numCache>
            </c:numRef>
          </c:cat>
          <c:val>
            <c:numRef>
              <c:f>Sheet1!$B$2</c:f>
              <c:numCache>
                <c:formatCode>General</c:formatCode>
                <c:ptCount val="1"/>
                <c:pt idx="0">
                  <c:v>5</c:v>
                </c:pt>
              </c:numCache>
            </c:numRef>
          </c:val>
          <c:extLst>
            <c:ext xmlns:c16="http://schemas.microsoft.com/office/drawing/2014/chart" uri="{C3380CC4-5D6E-409C-BE32-E72D297353CC}">
              <c16:uniqueId val="{00000000-7ECE-42EF-9EA5-4148A3E70204}"/>
            </c:ext>
          </c:extLst>
        </c:ser>
        <c:ser>
          <c:idx val="1"/>
          <c:order val="1"/>
          <c:tx>
            <c:strRef>
              <c:f>Sheet1!$C$1</c:f>
              <c:strCache>
                <c:ptCount val="1"/>
                <c:pt idx="0">
                  <c:v>Art 10</c:v>
                </c:pt>
              </c:strCache>
            </c:strRef>
          </c:tx>
          <c:spPr>
            <a:solidFill>
              <a:schemeClr val="accent2"/>
            </a:solidFill>
            <a:ln>
              <a:noFill/>
            </a:ln>
            <a:effectLst/>
          </c:spPr>
          <c:invertIfNegative val="0"/>
          <c:cat>
            <c:numRef>
              <c:f>Sheet1!$A$2</c:f>
              <c:numCache>
                <c:formatCode>General</c:formatCode>
                <c:ptCount val="1"/>
              </c:numCache>
            </c:numRef>
          </c:cat>
          <c:val>
            <c:numRef>
              <c:f>Sheet1!$C$2</c:f>
              <c:numCache>
                <c:formatCode>General</c:formatCode>
                <c:ptCount val="1"/>
                <c:pt idx="0">
                  <c:v>3</c:v>
                </c:pt>
              </c:numCache>
            </c:numRef>
          </c:val>
          <c:extLst>
            <c:ext xmlns:c16="http://schemas.microsoft.com/office/drawing/2014/chart" uri="{C3380CC4-5D6E-409C-BE32-E72D297353CC}">
              <c16:uniqueId val="{00000001-7ECE-42EF-9EA5-4148A3E70204}"/>
            </c:ext>
          </c:extLst>
        </c:ser>
        <c:ser>
          <c:idx val="2"/>
          <c:order val="2"/>
          <c:tx>
            <c:strRef>
              <c:f>Sheet1!$D$1</c:f>
              <c:strCache>
                <c:ptCount val="1"/>
                <c:pt idx="0">
                  <c:v>Art 11</c:v>
                </c:pt>
              </c:strCache>
            </c:strRef>
          </c:tx>
          <c:spPr>
            <a:solidFill>
              <a:schemeClr val="accent3"/>
            </a:solidFill>
            <a:ln>
              <a:noFill/>
            </a:ln>
            <a:effectLst/>
          </c:spPr>
          <c:invertIfNegative val="0"/>
          <c:cat>
            <c:numRef>
              <c:f>Sheet1!$A$2</c:f>
              <c:numCache>
                <c:formatCode>General</c:formatCode>
                <c:ptCount val="1"/>
              </c:numCache>
            </c:numRef>
          </c:cat>
          <c:val>
            <c:numRef>
              <c:f>Sheet1!$D$2</c:f>
              <c:numCache>
                <c:formatCode>General</c:formatCode>
                <c:ptCount val="1"/>
                <c:pt idx="0">
                  <c:v>2</c:v>
                </c:pt>
              </c:numCache>
            </c:numRef>
          </c:val>
          <c:extLst>
            <c:ext xmlns:c16="http://schemas.microsoft.com/office/drawing/2014/chart" uri="{C3380CC4-5D6E-409C-BE32-E72D297353CC}">
              <c16:uniqueId val="{00000002-7ECE-42EF-9EA5-4148A3E70204}"/>
            </c:ext>
          </c:extLst>
        </c:ser>
        <c:ser>
          <c:idx val="3"/>
          <c:order val="3"/>
          <c:tx>
            <c:strRef>
              <c:f>Sheet1!$E$1</c:f>
              <c:strCache>
                <c:ptCount val="1"/>
                <c:pt idx="0">
                  <c:v>Art 14</c:v>
                </c:pt>
              </c:strCache>
            </c:strRef>
          </c:tx>
          <c:spPr>
            <a:solidFill>
              <a:schemeClr val="accent4"/>
            </a:solidFill>
            <a:ln>
              <a:noFill/>
            </a:ln>
            <a:effectLst/>
          </c:spPr>
          <c:invertIfNegative val="0"/>
          <c:cat>
            <c:numRef>
              <c:f>Sheet1!$A$2</c:f>
              <c:numCache>
                <c:formatCode>General</c:formatCode>
                <c:ptCount val="1"/>
              </c:numCache>
            </c:numRef>
          </c:cat>
          <c:val>
            <c:numRef>
              <c:f>Sheet1!$E$2</c:f>
              <c:numCache>
                <c:formatCode>General</c:formatCode>
                <c:ptCount val="1"/>
                <c:pt idx="0">
                  <c:v>23</c:v>
                </c:pt>
              </c:numCache>
            </c:numRef>
          </c:val>
          <c:extLst>
            <c:ext xmlns:c16="http://schemas.microsoft.com/office/drawing/2014/chart" uri="{C3380CC4-5D6E-409C-BE32-E72D297353CC}">
              <c16:uniqueId val="{00000000-13FD-43B4-8A5A-99FEE52D9084}"/>
            </c:ext>
          </c:extLst>
        </c:ser>
        <c:ser>
          <c:idx val="4"/>
          <c:order val="4"/>
          <c:tx>
            <c:strRef>
              <c:f>Sheet1!$F$1</c:f>
              <c:strCache>
                <c:ptCount val="1"/>
                <c:pt idx="0">
                  <c:v>P1-1</c:v>
                </c:pt>
              </c:strCache>
            </c:strRef>
          </c:tx>
          <c:spPr>
            <a:solidFill>
              <a:schemeClr val="accent5"/>
            </a:solidFill>
            <a:ln>
              <a:noFill/>
            </a:ln>
            <a:effectLst/>
          </c:spPr>
          <c:invertIfNegative val="0"/>
          <c:cat>
            <c:numRef>
              <c:f>Sheet1!$A$2</c:f>
              <c:numCache>
                <c:formatCode>General</c:formatCode>
                <c:ptCount val="1"/>
              </c:numCache>
            </c:numRef>
          </c:cat>
          <c:val>
            <c:numRef>
              <c:f>Sheet1!$F$2</c:f>
              <c:numCache>
                <c:formatCode>General</c:formatCode>
                <c:ptCount val="1"/>
                <c:pt idx="0">
                  <c:v>1</c:v>
                </c:pt>
              </c:numCache>
            </c:numRef>
          </c:val>
          <c:extLst>
            <c:ext xmlns:c16="http://schemas.microsoft.com/office/drawing/2014/chart" uri="{C3380CC4-5D6E-409C-BE32-E72D297353CC}">
              <c16:uniqueId val="{00000001-13FD-43B4-8A5A-99FEE52D9084}"/>
            </c:ext>
          </c:extLst>
        </c:ser>
        <c:ser>
          <c:idx val="5"/>
          <c:order val="5"/>
          <c:tx>
            <c:strRef>
              <c:f>Sheet1!$G$1</c:f>
              <c:strCache>
                <c:ptCount val="1"/>
                <c:pt idx="0">
                  <c:v>P1-2</c:v>
                </c:pt>
              </c:strCache>
            </c:strRef>
          </c:tx>
          <c:spPr>
            <a:solidFill>
              <a:schemeClr val="accent6"/>
            </a:solidFill>
            <a:ln>
              <a:noFill/>
            </a:ln>
            <a:effectLst/>
          </c:spPr>
          <c:invertIfNegative val="0"/>
          <c:cat>
            <c:numRef>
              <c:f>Sheet1!$A$2</c:f>
              <c:numCache>
                <c:formatCode>General</c:formatCode>
                <c:ptCount val="1"/>
              </c:numCache>
            </c:numRef>
          </c:cat>
          <c:val>
            <c:numRef>
              <c:f>Sheet1!$G$2</c:f>
              <c:numCache>
                <c:formatCode>General</c:formatCode>
                <c:ptCount val="1"/>
                <c:pt idx="0">
                  <c:v>3</c:v>
                </c:pt>
              </c:numCache>
            </c:numRef>
          </c:val>
          <c:extLst>
            <c:ext xmlns:c16="http://schemas.microsoft.com/office/drawing/2014/chart" uri="{C3380CC4-5D6E-409C-BE32-E72D297353CC}">
              <c16:uniqueId val="{00000000-E318-452C-9497-751C179C097A}"/>
            </c:ext>
          </c:extLst>
        </c:ser>
        <c:dLbls>
          <c:showLegendKey val="0"/>
          <c:showVal val="0"/>
          <c:showCatName val="0"/>
          <c:showSerName val="0"/>
          <c:showPercent val="0"/>
          <c:showBubbleSize val="0"/>
        </c:dLbls>
        <c:gapWidth val="219"/>
        <c:overlap val="-27"/>
        <c:axId val="1287539680"/>
        <c:axId val="1287528448"/>
      </c:barChart>
      <c:catAx>
        <c:axId val="1287539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287528448"/>
        <c:crosses val="autoZero"/>
        <c:auto val="1"/>
        <c:lblAlgn val="ctr"/>
        <c:lblOffset val="100"/>
        <c:noMultiLvlLbl val="0"/>
      </c:catAx>
      <c:valAx>
        <c:axId val="1287528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287539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NL" dirty="0"/>
              <a:t>1980-1990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tx>
            <c:strRef>
              <c:f>Sheet1!$B$1</c:f>
              <c:strCache>
                <c:ptCount val="1"/>
                <c:pt idx="0">
                  <c:v>Art 2</c:v>
                </c:pt>
              </c:strCache>
            </c:strRef>
          </c:tx>
          <c:spPr>
            <a:solidFill>
              <a:schemeClr val="accent1"/>
            </a:solidFill>
            <a:ln>
              <a:noFill/>
            </a:ln>
            <a:effectLst/>
          </c:spPr>
          <c:invertIfNegative val="0"/>
          <c:cat>
            <c:numRef>
              <c:f>Sheet1!$A$2</c:f>
              <c:numCache>
                <c:formatCode>General</c:formatCode>
                <c:ptCount val="1"/>
              </c:numCache>
            </c:numRef>
          </c:cat>
          <c:val>
            <c:numRef>
              <c:f>Sheet1!$B$2</c:f>
              <c:numCache>
                <c:formatCode>General</c:formatCode>
                <c:ptCount val="1"/>
                <c:pt idx="0">
                  <c:v>2</c:v>
                </c:pt>
              </c:numCache>
            </c:numRef>
          </c:val>
          <c:extLst>
            <c:ext xmlns:c16="http://schemas.microsoft.com/office/drawing/2014/chart" uri="{C3380CC4-5D6E-409C-BE32-E72D297353CC}">
              <c16:uniqueId val="{00000000-7ECE-42EF-9EA5-4148A3E70204}"/>
            </c:ext>
          </c:extLst>
        </c:ser>
        <c:ser>
          <c:idx val="1"/>
          <c:order val="1"/>
          <c:tx>
            <c:strRef>
              <c:f>Sheet1!$C$1</c:f>
              <c:strCache>
                <c:ptCount val="1"/>
                <c:pt idx="0">
                  <c:v>Art 3</c:v>
                </c:pt>
              </c:strCache>
            </c:strRef>
          </c:tx>
          <c:spPr>
            <a:solidFill>
              <a:schemeClr val="accent2"/>
            </a:solidFill>
            <a:ln>
              <a:noFill/>
            </a:ln>
            <a:effectLst/>
          </c:spPr>
          <c:invertIfNegative val="0"/>
          <c:cat>
            <c:numRef>
              <c:f>Sheet1!$A$2</c:f>
              <c:numCache>
                <c:formatCode>General</c:formatCode>
                <c:ptCount val="1"/>
              </c:numCache>
            </c:numRef>
          </c:cat>
          <c:val>
            <c:numRef>
              <c:f>Sheet1!$C$2</c:f>
              <c:numCache>
                <c:formatCode>General</c:formatCode>
                <c:ptCount val="1"/>
                <c:pt idx="0">
                  <c:v>4</c:v>
                </c:pt>
              </c:numCache>
            </c:numRef>
          </c:val>
          <c:extLst>
            <c:ext xmlns:c16="http://schemas.microsoft.com/office/drawing/2014/chart" uri="{C3380CC4-5D6E-409C-BE32-E72D297353CC}">
              <c16:uniqueId val="{00000001-7ECE-42EF-9EA5-4148A3E70204}"/>
            </c:ext>
          </c:extLst>
        </c:ser>
        <c:ser>
          <c:idx val="2"/>
          <c:order val="2"/>
          <c:tx>
            <c:strRef>
              <c:f>Sheet1!$D$1</c:f>
              <c:strCache>
                <c:ptCount val="1"/>
                <c:pt idx="0">
                  <c:v>Art 4</c:v>
                </c:pt>
              </c:strCache>
            </c:strRef>
          </c:tx>
          <c:spPr>
            <a:solidFill>
              <a:schemeClr val="accent3"/>
            </a:solidFill>
            <a:ln>
              <a:noFill/>
            </a:ln>
            <a:effectLst/>
          </c:spPr>
          <c:invertIfNegative val="0"/>
          <c:cat>
            <c:numRef>
              <c:f>Sheet1!$A$2</c:f>
              <c:numCache>
                <c:formatCode>General</c:formatCode>
                <c:ptCount val="1"/>
              </c:numCache>
            </c:numRef>
          </c:cat>
          <c:val>
            <c:numRef>
              <c:f>Sheet1!$D$2</c:f>
              <c:numCache>
                <c:formatCode>General</c:formatCode>
                <c:ptCount val="1"/>
                <c:pt idx="0">
                  <c:v>1</c:v>
                </c:pt>
              </c:numCache>
            </c:numRef>
          </c:val>
          <c:extLst>
            <c:ext xmlns:c16="http://schemas.microsoft.com/office/drawing/2014/chart" uri="{C3380CC4-5D6E-409C-BE32-E72D297353CC}">
              <c16:uniqueId val="{00000002-7ECE-42EF-9EA5-4148A3E70204}"/>
            </c:ext>
          </c:extLst>
        </c:ser>
        <c:ser>
          <c:idx val="3"/>
          <c:order val="3"/>
          <c:tx>
            <c:strRef>
              <c:f>Sheet1!$E$1</c:f>
              <c:strCache>
                <c:ptCount val="1"/>
                <c:pt idx="0">
                  <c:v>Art 5</c:v>
                </c:pt>
              </c:strCache>
            </c:strRef>
          </c:tx>
          <c:spPr>
            <a:solidFill>
              <a:schemeClr val="accent4"/>
            </a:solidFill>
            <a:ln>
              <a:noFill/>
            </a:ln>
            <a:effectLst/>
          </c:spPr>
          <c:invertIfNegative val="0"/>
          <c:cat>
            <c:numRef>
              <c:f>Sheet1!$A$2</c:f>
              <c:numCache>
                <c:formatCode>General</c:formatCode>
                <c:ptCount val="1"/>
              </c:numCache>
            </c:numRef>
          </c:cat>
          <c:val>
            <c:numRef>
              <c:f>Sheet1!$E$2</c:f>
              <c:numCache>
                <c:formatCode>General</c:formatCode>
                <c:ptCount val="1"/>
                <c:pt idx="0">
                  <c:v>8</c:v>
                </c:pt>
              </c:numCache>
            </c:numRef>
          </c:val>
          <c:extLst>
            <c:ext xmlns:c16="http://schemas.microsoft.com/office/drawing/2014/chart" uri="{C3380CC4-5D6E-409C-BE32-E72D297353CC}">
              <c16:uniqueId val="{00000000-13FD-43B4-8A5A-99FEE52D9084}"/>
            </c:ext>
          </c:extLst>
        </c:ser>
        <c:ser>
          <c:idx val="4"/>
          <c:order val="4"/>
          <c:tx>
            <c:strRef>
              <c:f>Sheet1!$F$1</c:f>
              <c:strCache>
                <c:ptCount val="1"/>
                <c:pt idx="0">
                  <c:v>Art 6</c:v>
                </c:pt>
              </c:strCache>
            </c:strRef>
          </c:tx>
          <c:spPr>
            <a:solidFill>
              <a:schemeClr val="accent5"/>
            </a:solidFill>
            <a:ln>
              <a:noFill/>
            </a:ln>
            <a:effectLst/>
          </c:spPr>
          <c:invertIfNegative val="0"/>
          <c:cat>
            <c:numRef>
              <c:f>Sheet1!$A$2</c:f>
              <c:numCache>
                <c:formatCode>General</c:formatCode>
                <c:ptCount val="1"/>
              </c:numCache>
            </c:numRef>
          </c:cat>
          <c:val>
            <c:numRef>
              <c:f>Sheet1!$F$2</c:f>
              <c:numCache>
                <c:formatCode>General</c:formatCode>
                <c:ptCount val="1"/>
                <c:pt idx="0">
                  <c:v>11</c:v>
                </c:pt>
              </c:numCache>
            </c:numRef>
          </c:val>
          <c:extLst>
            <c:ext xmlns:c16="http://schemas.microsoft.com/office/drawing/2014/chart" uri="{C3380CC4-5D6E-409C-BE32-E72D297353CC}">
              <c16:uniqueId val="{00000001-13FD-43B4-8A5A-99FEE52D9084}"/>
            </c:ext>
          </c:extLst>
        </c:ser>
        <c:ser>
          <c:idx val="6"/>
          <c:order val="5"/>
          <c:tx>
            <c:strRef>
              <c:f>Sheet1!$G$1</c:f>
              <c:strCache>
                <c:ptCount val="1"/>
                <c:pt idx="0">
                  <c:v>Art 9</c:v>
                </c:pt>
              </c:strCache>
            </c:strRef>
          </c:tx>
          <c:spPr>
            <a:solidFill>
              <a:schemeClr val="accent1">
                <a:lumMod val="60000"/>
              </a:schemeClr>
            </a:solidFill>
            <a:ln>
              <a:noFill/>
            </a:ln>
            <a:effectLst/>
          </c:spPr>
          <c:invertIfNegative val="0"/>
          <c:cat>
            <c:numRef>
              <c:f>Sheet1!$A$2</c:f>
              <c:numCache>
                <c:formatCode>General</c:formatCode>
                <c:ptCount val="1"/>
              </c:numCache>
            </c:numRef>
          </c:cat>
          <c:val>
            <c:numRef>
              <c:f>Sheet1!$G$2</c:f>
              <c:numCache>
                <c:formatCode>General</c:formatCode>
                <c:ptCount val="1"/>
                <c:pt idx="0">
                  <c:v>1</c:v>
                </c:pt>
              </c:numCache>
            </c:numRef>
          </c:val>
          <c:extLst>
            <c:ext xmlns:c16="http://schemas.microsoft.com/office/drawing/2014/chart" uri="{C3380CC4-5D6E-409C-BE32-E72D297353CC}">
              <c16:uniqueId val="{00000001-EBB3-4C12-89F0-A8AA624B915E}"/>
            </c:ext>
          </c:extLst>
        </c:ser>
        <c:ser>
          <c:idx val="7"/>
          <c:order val="6"/>
          <c:tx>
            <c:strRef>
              <c:f>Sheet1!$H$1</c:f>
              <c:strCache>
                <c:ptCount val="1"/>
                <c:pt idx="0">
                  <c:v>Art  10</c:v>
                </c:pt>
              </c:strCache>
            </c:strRef>
          </c:tx>
          <c:spPr>
            <a:solidFill>
              <a:schemeClr val="accent2">
                <a:lumMod val="60000"/>
              </a:schemeClr>
            </a:solidFill>
            <a:ln>
              <a:noFill/>
            </a:ln>
            <a:effectLst/>
          </c:spPr>
          <c:invertIfNegative val="0"/>
          <c:cat>
            <c:numRef>
              <c:f>Sheet1!$A$2</c:f>
              <c:numCache>
                <c:formatCode>General</c:formatCode>
                <c:ptCount val="1"/>
              </c:numCache>
            </c:numRef>
          </c:cat>
          <c:val>
            <c:numRef>
              <c:f>Sheet1!$H$2</c:f>
              <c:numCache>
                <c:formatCode>General</c:formatCode>
                <c:ptCount val="1"/>
                <c:pt idx="0">
                  <c:v>25</c:v>
                </c:pt>
              </c:numCache>
            </c:numRef>
          </c:val>
          <c:extLst>
            <c:ext xmlns:c16="http://schemas.microsoft.com/office/drawing/2014/chart" uri="{C3380CC4-5D6E-409C-BE32-E72D297353CC}">
              <c16:uniqueId val="{00000002-EBB3-4C12-89F0-A8AA624B915E}"/>
            </c:ext>
          </c:extLst>
        </c:ser>
        <c:ser>
          <c:idx val="8"/>
          <c:order val="7"/>
          <c:tx>
            <c:strRef>
              <c:f>Sheet1!$I$1</c:f>
              <c:strCache>
                <c:ptCount val="1"/>
                <c:pt idx="0">
                  <c:v>Art  11</c:v>
                </c:pt>
              </c:strCache>
            </c:strRef>
          </c:tx>
          <c:spPr>
            <a:solidFill>
              <a:schemeClr val="accent3">
                <a:lumMod val="60000"/>
              </a:schemeClr>
            </a:solidFill>
            <a:ln>
              <a:noFill/>
            </a:ln>
            <a:effectLst/>
          </c:spPr>
          <c:invertIfNegative val="0"/>
          <c:cat>
            <c:numRef>
              <c:f>Sheet1!$A$2</c:f>
              <c:numCache>
                <c:formatCode>General</c:formatCode>
                <c:ptCount val="1"/>
              </c:numCache>
            </c:numRef>
          </c:cat>
          <c:val>
            <c:numRef>
              <c:f>Sheet1!$I$2</c:f>
              <c:numCache>
                <c:formatCode>General</c:formatCode>
                <c:ptCount val="1"/>
                <c:pt idx="0">
                  <c:v>8</c:v>
                </c:pt>
              </c:numCache>
            </c:numRef>
          </c:val>
          <c:extLst>
            <c:ext xmlns:c16="http://schemas.microsoft.com/office/drawing/2014/chart" uri="{C3380CC4-5D6E-409C-BE32-E72D297353CC}">
              <c16:uniqueId val="{00000003-EBB3-4C12-89F0-A8AA624B915E}"/>
            </c:ext>
          </c:extLst>
        </c:ser>
        <c:ser>
          <c:idx val="9"/>
          <c:order val="8"/>
          <c:tx>
            <c:strRef>
              <c:f>Sheet1!$J$1</c:f>
              <c:strCache>
                <c:ptCount val="1"/>
                <c:pt idx="0">
                  <c:v>Art  12</c:v>
                </c:pt>
              </c:strCache>
            </c:strRef>
          </c:tx>
          <c:spPr>
            <a:solidFill>
              <a:schemeClr val="accent4">
                <a:lumMod val="60000"/>
              </a:schemeClr>
            </a:solidFill>
            <a:ln>
              <a:noFill/>
            </a:ln>
            <a:effectLst/>
          </c:spPr>
          <c:invertIfNegative val="0"/>
          <c:cat>
            <c:numRef>
              <c:f>Sheet1!$A$2</c:f>
              <c:numCache>
                <c:formatCode>General</c:formatCode>
                <c:ptCount val="1"/>
              </c:numCache>
            </c:numRef>
          </c:cat>
          <c:val>
            <c:numRef>
              <c:f>Sheet1!$J$2</c:f>
              <c:numCache>
                <c:formatCode>General</c:formatCode>
                <c:ptCount val="1"/>
                <c:pt idx="0">
                  <c:v>1</c:v>
                </c:pt>
              </c:numCache>
            </c:numRef>
          </c:val>
          <c:extLst>
            <c:ext xmlns:c16="http://schemas.microsoft.com/office/drawing/2014/chart" uri="{C3380CC4-5D6E-409C-BE32-E72D297353CC}">
              <c16:uniqueId val="{00000004-EBB3-4C12-89F0-A8AA624B915E}"/>
            </c:ext>
          </c:extLst>
        </c:ser>
        <c:ser>
          <c:idx val="10"/>
          <c:order val="9"/>
          <c:tx>
            <c:strRef>
              <c:f>Sheet1!$K$1</c:f>
              <c:strCache>
                <c:ptCount val="1"/>
                <c:pt idx="0">
                  <c:v>Art  13</c:v>
                </c:pt>
              </c:strCache>
            </c:strRef>
          </c:tx>
          <c:spPr>
            <a:solidFill>
              <a:schemeClr val="accent5">
                <a:lumMod val="60000"/>
              </a:schemeClr>
            </a:solidFill>
            <a:ln>
              <a:noFill/>
            </a:ln>
            <a:effectLst/>
          </c:spPr>
          <c:invertIfNegative val="0"/>
          <c:cat>
            <c:numRef>
              <c:f>Sheet1!$A$2</c:f>
              <c:numCache>
                <c:formatCode>General</c:formatCode>
                <c:ptCount val="1"/>
              </c:numCache>
            </c:numRef>
          </c:cat>
          <c:val>
            <c:numRef>
              <c:f>Sheet1!$K$2</c:f>
              <c:numCache>
                <c:formatCode>General</c:formatCode>
                <c:ptCount val="1"/>
                <c:pt idx="0">
                  <c:v>2</c:v>
                </c:pt>
              </c:numCache>
            </c:numRef>
          </c:val>
          <c:extLst>
            <c:ext xmlns:c16="http://schemas.microsoft.com/office/drawing/2014/chart" uri="{C3380CC4-5D6E-409C-BE32-E72D297353CC}">
              <c16:uniqueId val="{00000005-EBB3-4C12-89F0-A8AA624B915E}"/>
            </c:ext>
          </c:extLst>
        </c:ser>
        <c:ser>
          <c:idx val="11"/>
          <c:order val="10"/>
          <c:tx>
            <c:strRef>
              <c:f>Sheet1!$L$1</c:f>
              <c:strCache>
                <c:ptCount val="1"/>
                <c:pt idx="0">
                  <c:v>Art 14</c:v>
                </c:pt>
              </c:strCache>
            </c:strRef>
          </c:tx>
          <c:spPr>
            <a:solidFill>
              <a:schemeClr val="accent6">
                <a:lumMod val="60000"/>
              </a:schemeClr>
            </a:solidFill>
            <a:ln>
              <a:noFill/>
            </a:ln>
            <a:effectLst/>
          </c:spPr>
          <c:invertIfNegative val="0"/>
          <c:cat>
            <c:numRef>
              <c:f>Sheet1!$A$2</c:f>
              <c:numCache>
                <c:formatCode>General</c:formatCode>
                <c:ptCount val="1"/>
              </c:numCache>
            </c:numRef>
          </c:cat>
          <c:val>
            <c:numRef>
              <c:f>Sheet1!$L$2</c:f>
              <c:numCache>
                <c:formatCode>General</c:formatCode>
                <c:ptCount val="1"/>
                <c:pt idx="0">
                  <c:v>35</c:v>
                </c:pt>
              </c:numCache>
            </c:numRef>
          </c:val>
          <c:extLst>
            <c:ext xmlns:c16="http://schemas.microsoft.com/office/drawing/2014/chart" uri="{C3380CC4-5D6E-409C-BE32-E72D297353CC}">
              <c16:uniqueId val="{00000006-EBB3-4C12-89F0-A8AA624B915E}"/>
            </c:ext>
          </c:extLst>
        </c:ser>
        <c:ser>
          <c:idx val="12"/>
          <c:order val="11"/>
          <c:tx>
            <c:strRef>
              <c:f>Sheet1!$M$1</c:f>
              <c:strCache>
                <c:ptCount val="1"/>
                <c:pt idx="0">
                  <c:v>P1-1</c:v>
                </c:pt>
              </c:strCache>
            </c:strRef>
          </c:tx>
          <c:spPr>
            <a:solidFill>
              <a:schemeClr val="accent1">
                <a:lumMod val="80000"/>
                <a:lumOff val="20000"/>
              </a:schemeClr>
            </a:solidFill>
            <a:ln>
              <a:noFill/>
            </a:ln>
            <a:effectLst/>
          </c:spPr>
          <c:invertIfNegative val="0"/>
          <c:cat>
            <c:numRef>
              <c:f>Sheet1!$A$2</c:f>
              <c:numCache>
                <c:formatCode>General</c:formatCode>
                <c:ptCount val="1"/>
              </c:numCache>
            </c:numRef>
          </c:cat>
          <c:val>
            <c:numRef>
              <c:f>Sheet1!$M$2</c:f>
              <c:numCache>
                <c:formatCode>General</c:formatCode>
                <c:ptCount val="1"/>
                <c:pt idx="0">
                  <c:v>46</c:v>
                </c:pt>
              </c:numCache>
            </c:numRef>
          </c:val>
          <c:extLst>
            <c:ext xmlns:c16="http://schemas.microsoft.com/office/drawing/2014/chart" uri="{C3380CC4-5D6E-409C-BE32-E72D297353CC}">
              <c16:uniqueId val="{00000007-EBB3-4C12-89F0-A8AA624B915E}"/>
            </c:ext>
          </c:extLst>
        </c:ser>
        <c:ser>
          <c:idx val="13"/>
          <c:order val="12"/>
          <c:tx>
            <c:strRef>
              <c:f>Sheet1!$N$1</c:f>
              <c:strCache>
                <c:ptCount val="1"/>
                <c:pt idx="0">
                  <c:v>P1-2</c:v>
                </c:pt>
              </c:strCache>
            </c:strRef>
          </c:tx>
          <c:spPr>
            <a:solidFill>
              <a:schemeClr val="accent2">
                <a:lumMod val="80000"/>
                <a:lumOff val="20000"/>
              </a:schemeClr>
            </a:solidFill>
            <a:ln>
              <a:noFill/>
            </a:ln>
            <a:effectLst/>
          </c:spPr>
          <c:invertIfNegative val="0"/>
          <c:cat>
            <c:numRef>
              <c:f>Sheet1!$A$2</c:f>
              <c:numCache>
                <c:formatCode>General</c:formatCode>
                <c:ptCount val="1"/>
              </c:numCache>
            </c:numRef>
          </c:cat>
          <c:val>
            <c:numRef>
              <c:f>Sheet1!$N$2</c:f>
              <c:numCache>
                <c:formatCode>General</c:formatCode>
                <c:ptCount val="1"/>
                <c:pt idx="0">
                  <c:v>2</c:v>
                </c:pt>
              </c:numCache>
            </c:numRef>
          </c:val>
          <c:extLst>
            <c:ext xmlns:c16="http://schemas.microsoft.com/office/drawing/2014/chart" uri="{C3380CC4-5D6E-409C-BE32-E72D297353CC}">
              <c16:uniqueId val="{00000008-EBB3-4C12-89F0-A8AA624B915E}"/>
            </c:ext>
          </c:extLst>
        </c:ser>
        <c:ser>
          <c:idx val="14"/>
          <c:order val="13"/>
          <c:tx>
            <c:strRef>
              <c:f>Sheet1!$O$1</c:f>
              <c:strCache>
                <c:ptCount val="1"/>
                <c:pt idx="0">
                  <c:v>P1-3</c:v>
                </c:pt>
              </c:strCache>
            </c:strRef>
          </c:tx>
          <c:spPr>
            <a:solidFill>
              <a:schemeClr val="accent3">
                <a:lumMod val="80000"/>
                <a:lumOff val="20000"/>
              </a:schemeClr>
            </a:solidFill>
            <a:ln>
              <a:noFill/>
            </a:ln>
            <a:effectLst/>
          </c:spPr>
          <c:invertIfNegative val="0"/>
          <c:cat>
            <c:numRef>
              <c:f>Sheet1!$A$2</c:f>
              <c:numCache>
                <c:formatCode>General</c:formatCode>
                <c:ptCount val="1"/>
              </c:numCache>
            </c:numRef>
          </c:cat>
          <c:val>
            <c:numRef>
              <c:f>Sheet1!$O$2</c:f>
              <c:numCache>
                <c:formatCode>General</c:formatCode>
                <c:ptCount val="1"/>
                <c:pt idx="0">
                  <c:v>1</c:v>
                </c:pt>
              </c:numCache>
            </c:numRef>
          </c:val>
          <c:extLst>
            <c:ext xmlns:c16="http://schemas.microsoft.com/office/drawing/2014/chart" uri="{C3380CC4-5D6E-409C-BE32-E72D297353CC}">
              <c16:uniqueId val="{00000009-EBB3-4C12-89F0-A8AA624B915E}"/>
            </c:ext>
          </c:extLst>
        </c:ser>
        <c:dLbls>
          <c:showLegendKey val="0"/>
          <c:showVal val="0"/>
          <c:showCatName val="0"/>
          <c:showSerName val="0"/>
          <c:showPercent val="0"/>
          <c:showBubbleSize val="0"/>
        </c:dLbls>
        <c:gapWidth val="219"/>
        <c:overlap val="-27"/>
        <c:axId val="1287539680"/>
        <c:axId val="1287528448"/>
      </c:barChart>
      <c:catAx>
        <c:axId val="1287539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287528448"/>
        <c:crosses val="autoZero"/>
        <c:auto val="1"/>
        <c:lblAlgn val="ctr"/>
        <c:lblOffset val="100"/>
        <c:noMultiLvlLbl val="0"/>
      </c:catAx>
      <c:valAx>
        <c:axId val="1287528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287539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NL" sz="1862" b="0" i="0" u="none" strike="noStrike" baseline="0" dirty="0">
                <a:effectLst/>
              </a:rPr>
              <a:t>1980-1990</a:t>
            </a:r>
            <a:endParaRPr lang="nl-NL"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tx>
            <c:strRef>
              <c:f>Sheet1!$B$1</c:f>
              <c:strCache>
                <c:ptCount val="1"/>
                <c:pt idx="0">
                  <c:v>Art 2</c:v>
                </c:pt>
              </c:strCache>
            </c:strRef>
          </c:tx>
          <c:spPr>
            <a:solidFill>
              <a:schemeClr val="accent1"/>
            </a:solidFill>
            <a:ln>
              <a:noFill/>
            </a:ln>
            <a:effectLst/>
          </c:spPr>
          <c:invertIfNegative val="0"/>
          <c:cat>
            <c:numRef>
              <c:f>Sheet1!$A$2</c:f>
              <c:numCache>
                <c:formatCode>General</c:formatCode>
                <c:ptCount val="1"/>
              </c:numCache>
            </c:numRef>
          </c:cat>
          <c:val>
            <c:numRef>
              <c:f>Sheet1!$B$2</c:f>
              <c:numCache>
                <c:formatCode>General</c:formatCode>
                <c:ptCount val="1"/>
                <c:pt idx="0">
                  <c:v>2</c:v>
                </c:pt>
              </c:numCache>
            </c:numRef>
          </c:val>
          <c:extLst>
            <c:ext xmlns:c16="http://schemas.microsoft.com/office/drawing/2014/chart" uri="{C3380CC4-5D6E-409C-BE32-E72D297353CC}">
              <c16:uniqueId val="{00000000-7ECE-42EF-9EA5-4148A3E70204}"/>
            </c:ext>
          </c:extLst>
        </c:ser>
        <c:ser>
          <c:idx val="1"/>
          <c:order val="1"/>
          <c:tx>
            <c:strRef>
              <c:f>Sheet1!$C$1</c:f>
              <c:strCache>
                <c:ptCount val="1"/>
                <c:pt idx="0">
                  <c:v>Art 3</c:v>
                </c:pt>
              </c:strCache>
            </c:strRef>
          </c:tx>
          <c:spPr>
            <a:solidFill>
              <a:schemeClr val="accent2"/>
            </a:solidFill>
            <a:ln>
              <a:noFill/>
            </a:ln>
            <a:effectLst/>
          </c:spPr>
          <c:invertIfNegative val="0"/>
          <c:cat>
            <c:numRef>
              <c:f>Sheet1!$A$2</c:f>
              <c:numCache>
                <c:formatCode>General</c:formatCode>
                <c:ptCount val="1"/>
              </c:numCache>
            </c:numRef>
          </c:cat>
          <c:val>
            <c:numRef>
              <c:f>Sheet1!$C$2</c:f>
              <c:numCache>
                <c:formatCode>General</c:formatCode>
                <c:ptCount val="1"/>
                <c:pt idx="0">
                  <c:v>4</c:v>
                </c:pt>
              </c:numCache>
            </c:numRef>
          </c:val>
          <c:extLst>
            <c:ext xmlns:c16="http://schemas.microsoft.com/office/drawing/2014/chart" uri="{C3380CC4-5D6E-409C-BE32-E72D297353CC}">
              <c16:uniqueId val="{00000001-7ECE-42EF-9EA5-4148A3E70204}"/>
            </c:ext>
          </c:extLst>
        </c:ser>
        <c:ser>
          <c:idx val="2"/>
          <c:order val="2"/>
          <c:tx>
            <c:strRef>
              <c:f>Sheet1!$D$1</c:f>
              <c:strCache>
                <c:ptCount val="1"/>
                <c:pt idx="0">
                  <c:v>Art 4</c:v>
                </c:pt>
              </c:strCache>
            </c:strRef>
          </c:tx>
          <c:spPr>
            <a:solidFill>
              <a:schemeClr val="accent3"/>
            </a:solidFill>
            <a:ln>
              <a:noFill/>
            </a:ln>
            <a:effectLst/>
          </c:spPr>
          <c:invertIfNegative val="0"/>
          <c:cat>
            <c:numRef>
              <c:f>Sheet1!$A$2</c:f>
              <c:numCache>
                <c:formatCode>General</c:formatCode>
                <c:ptCount val="1"/>
              </c:numCache>
            </c:numRef>
          </c:cat>
          <c:val>
            <c:numRef>
              <c:f>Sheet1!$D$2</c:f>
              <c:numCache>
                <c:formatCode>General</c:formatCode>
                <c:ptCount val="1"/>
                <c:pt idx="0">
                  <c:v>1</c:v>
                </c:pt>
              </c:numCache>
            </c:numRef>
          </c:val>
          <c:extLst>
            <c:ext xmlns:c16="http://schemas.microsoft.com/office/drawing/2014/chart" uri="{C3380CC4-5D6E-409C-BE32-E72D297353CC}">
              <c16:uniqueId val="{00000002-7ECE-42EF-9EA5-4148A3E70204}"/>
            </c:ext>
          </c:extLst>
        </c:ser>
        <c:ser>
          <c:idx val="3"/>
          <c:order val="3"/>
          <c:tx>
            <c:strRef>
              <c:f>Sheet1!$E$1</c:f>
              <c:strCache>
                <c:ptCount val="1"/>
                <c:pt idx="0">
                  <c:v>Art 5</c:v>
                </c:pt>
              </c:strCache>
            </c:strRef>
          </c:tx>
          <c:spPr>
            <a:solidFill>
              <a:schemeClr val="accent4"/>
            </a:solidFill>
            <a:ln>
              <a:noFill/>
            </a:ln>
            <a:effectLst/>
          </c:spPr>
          <c:invertIfNegative val="0"/>
          <c:cat>
            <c:numRef>
              <c:f>Sheet1!$A$2</c:f>
              <c:numCache>
                <c:formatCode>General</c:formatCode>
                <c:ptCount val="1"/>
              </c:numCache>
            </c:numRef>
          </c:cat>
          <c:val>
            <c:numRef>
              <c:f>Sheet1!$E$2</c:f>
              <c:numCache>
                <c:formatCode>General</c:formatCode>
                <c:ptCount val="1"/>
                <c:pt idx="0">
                  <c:v>8</c:v>
                </c:pt>
              </c:numCache>
            </c:numRef>
          </c:val>
          <c:extLst>
            <c:ext xmlns:c16="http://schemas.microsoft.com/office/drawing/2014/chart" uri="{C3380CC4-5D6E-409C-BE32-E72D297353CC}">
              <c16:uniqueId val="{00000000-13FD-43B4-8A5A-99FEE52D9084}"/>
            </c:ext>
          </c:extLst>
        </c:ser>
        <c:ser>
          <c:idx val="4"/>
          <c:order val="4"/>
          <c:tx>
            <c:strRef>
              <c:f>Sheet1!$F$1</c:f>
              <c:strCache>
                <c:ptCount val="1"/>
                <c:pt idx="0">
                  <c:v>Art 6</c:v>
                </c:pt>
              </c:strCache>
            </c:strRef>
          </c:tx>
          <c:spPr>
            <a:solidFill>
              <a:schemeClr val="accent5"/>
            </a:solidFill>
            <a:ln>
              <a:noFill/>
            </a:ln>
            <a:effectLst/>
          </c:spPr>
          <c:invertIfNegative val="0"/>
          <c:cat>
            <c:numRef>
              <c:f>Sheet1!$A$2</c:f>
              <c:numCache>
                <c:formatCode>General</c:formatCode>
                <c:ptCount val="1"/>
              </c:numCache>
            </c:numRef>
          </c:cat>
          <c:val>
            <c:numRef>
              <c:f>Sheet1!$F$2</c:f>
              <c:numCache>
                <c:formatCode>General</c:formatCode>
                <c:ptCount val="1"/>
                <c:pt idx="0">
                  <c:v>11</c:v>
                </c:pt>
              </c:numCache>
            </c:numRef>
          </c:val>
          <c:extLst>
            <c:ext xmlns:c16="http://schemas.microsoft.com/office/drawing/2014/chart" uri="{C3380CC4-5D6E-409C-BE32-E72D297353CC}">
              <c16:uniqueId val="{00000001-13FD-43B4-8A5A-99FEE52D9084}"/>
            </c:ext>
          </c:extLst>
        </c:ser>
        <c:ser>
          <c:idx val="5"/>
          <c:order val="5"/>
          <c:tx>
            <c:strRef>
              <c:f>Sheet1!$G$1</c:f>
              <c:strCache>
                <c:ptCount val="1"/>
                <c:pt idx="0">
                  <c:v>Art 8</c:v>
                </c:pt>
              </c:strCache>
            </c:strRef>
          </c:tx>
          <c:spPr>
            <a:solidFill>
              <a:schemeClr val="accent6"/>
            </a:solidFill>
            <a:ln>
              <a:noFill/>
            </a:ln>
            <a:effectLst/>
          </c:spPr>
          <c:invertIfNegative val="0"/>
          <c:cat>
            <c:numRef>
              <c:f>Sheet1!$A$2</c:f>
              <c:numCache>
                <c:formatCode>General</c:formatCode>
                <c:ptCount val="1"/>
              </c:numCache>
            </c:numRef>
          </c:cat>
          <c:val>
            <c:numRef>
              <c:f>Sheet1!$G$2</c:f>
              <c:numCache>
                <c:formatCode>General</c:formatCode>
                <c:ptCount val="1"/>
                <c:pt idx="0">
                  <c:v>77</c:v>
                </c:pt>
              </c:numCache>
            </c:numRef>
          </c:val>
          <c:extLst>
            <c:ext xmlns:c16="http://schemas.microsoft.com/office/drawing/2014/chart" uri="{C3380CC4-5D6E-409C-BE32-E72D297353CC}">
              <c16:uniqueId val="{00000000-EBB3-4C12-89F0-A8AA624B915E}"/>
            </c:ext>
          </c:extLst>
        </c:ser>
        <c:ser>
          <c:idx val="6"/>
          <c:order val="6"/>
          <c:tx>
            <c:strRef>
              <c:f>Sheet1!$H$1</c:f>
              <c:strCache>
                <c:ptCount val="1"/>
                <c:pt idx="0">
                  <c:v>Art 9</c:v>
                </c:pt>
              </c:strCache>
            </c:strRef>
          </c:tx>
          <c:spPr>
            <a:solidFill>
              <a:schemeClr val="accent1">
                <a:lumMod val="60000"/>
              </a:schemeClr>
            </a:solidFill>
            <a:ln>
              <a:noFill/>
            </a:ln>
            <a:effectLst/>
          </c:spPr>
          <c:invertIfNegative val="0"/>
          <c:cat>
            <c:numRef>
              <c:f>Sheet1!$A$2</c:f>
              <c:numCache>
                <c:formatCode>General</c:formatCode>
                <c:ptCount val="1"/>
              </c:numCache>
            </c:numRef>
          </c:cat>
          <c:val>
            <c:numRef>
              <c:f>Sheet1!$H$2</c:f>
              <c:numCache>
                <c:formatCode>General</c:formatCode>
                <c:ptCount val="1"/>
                <c:pt idx="0">
                  <c:v>1</c:v>
                </c:pt>
              </c:numCache>
            </c:numRef>
          </c:val>
          <c:extLst>
            <c:ext xmlns:c16="http://schemas.microsoft.com/office/drawing/2014/chart" uri="{C3380CC4-5D6E-409C-BE32-E72D297353CC}">
              <c16:uniqueId val="{00000001-EBB3-4C12-89F0-A8AA624B915E}"/>
            </c:ext>
          </c:extLst>
        </c:ser>
        <c:ser>
          <c:idx val="7"/>
          <c:order val="7"/>
          <c:tx>
            <c:strRef>
              <c:f>Sheet1!$I$1</c:f>
              <c:strCache>
                <c:ptCount val="1"/>
                <c:pt idx="0">
                  <c:v>Art  10</c:v>
                </c:pt>
              </c:strCache>
            </c:strRef>
          </c:tx>
          <c:spPr>
            <a:solidFill>
              <a:schemeClr val="accent2">
                <a:lumMod val="60000"/>
              </a:schemeClr>
            </a:solidFill>
            <a:ln>
              <a:noFill/>
            </a:ln>
            <a:effectLst/>
          </c:spPr>
          <c:invertIfNegative val="0"/>
          <c:cat>
            <c:numRef>
              <c:f>Sheet1!$A$2</c:f>
              <c:numCache>
                <c:formatCode>General</c:formatCode>
                <c:ptCount val="1"/>
              </c:numCache>
            </c:numRef>
          </c:cat>
          <c:val>
            <c:numRef>
              <c:f>Sheet1!$I$2</c:f>
              <c:numCache>
                <c:formatCode>General</c:formatCode>
                <c:ptCount val="1"/>
                <c:pt idx="0">
                  <c:v>25</c:v>
                </c:pt>
              </c:numCache>
            </c:numRef>
          </c:val>
          <c:extLst>
            <c:ext xmlns:c16="http://schemas.microsoft.com/office/drawing/2014/chart" uri="{C3380CC4-5D6E-409C-BE32-E72D297353CC}">
              <c16:uniqueId val="{00000002-EBB3-4C12-89F0-A8AA624B915E}"/>
            </c:ext>
          </c:extLst>
        </c:ser>
        <c:ser>
          <c:idx val="8"/>
          <c:order val="8"/>
          <c:tx>
            <c:strRef>
              <c:f>Sheet1!$J$1</c:f>
              <c:strCache>
                <c:ptCount val="1"/>
                <c:pt idx="0">
                  <c:v>Art  11</c:v>
                </c:pt>
              </c:strCache>
            </c:strRef>
          </c:tx>
          <c:spPr>
            <a:solidFill>
              <a:schemeClr val="accent3">
                <a:lumMod val="60000"/>
              </a:schemeClr>
            </a:solidFill>
            <a:ln>
              <a:noFill/>
            </a:ln>
            <a:effectLst/>
          </c:spPr>
          <c:invertIfNegative val="0"/>
          <c:cat>
            <c:numRef>
              <c:f>Sheet1!$A$2</c:f>
              <c:numCache>
                <c:formatCode>General</c:formatCode>
                <c:ptCount val="1"/>
              </c:numCache>
            </c:numRef>
          </c:cat>
          <c:val>
            <c:numRef>
              <c:f>Sheet1!$J$2</c:f>
              <c:numCache>
                <c:formatCode>General</c:formatCode>
                <c:ptCount val="1"/>
                <c:pt idx="0">
                  <c:v>8</c:v>
                </c:pt>
              </c:numCache>
            </c:numRef>
          </c:val>
          <c:extLst>
            <c:ext xmlns:c16="http://schemas.microsoft.com/office/drawing/2014/chart" uri="{C3380CC4-5D6E-409C-BE32-E72D297353CC}">
              <c16:uniqueId val="{00000003-EBB3-4C12-89F0-A8AA624B915E}"/>
            </c:ext>
          </c:extLst>
        </c:ser>
        <c:ser>
          <c:idx val="9"/>
          <c:order val="9"/>
          <c:tx>
            <c:strRef>
              <c:f>Sheet1!$K$1</c:f>
              <c:strCache>
                <c:ptCount val="1"/>
                <c:pt idx="0">
                  <c:v>Art  12</c:v>
                </c:pt>
              </c:strCache>
            </c:strRef>
          </c:tx>
          <c:spPr>
            <a:solidFill>
              <a:schemeClr val="accent4">
                <a:lumMod val="60000"/>
              </a:schemeClr>
            </a:solidFill>
            <a:ln>
              <a:noFill/>
            </a:ln>
            <a:effectLst/>
          </c:spPr>
          <c:invertIfNegative val="0"/>
          <c:cat>
            <c:numRef>
              <c:f>Sheet1!$A$2</c:f>
              <c:numCache>
                <c:formatCode>General</c:formatCode>
                <c:ptCount val="1"/>
              </c:numCache>
            </c:numRef>
          </c:cat>
          <c:val>
            <c:numRef>
              <c:f>Sheet1!$K$2</c:f>
              <c:numCache>
                <c:formatCode>General</c:formatCode>
                <c:ptCount val="1"/>
                <c:pt idx="0">
                  <c:v>1</c:v>
                </c:pt>
              </c:numCache>
            </c:numRef>
          </c:val>
          <c:extLst>
            <c:ext xmlns:c16="http://schemas.microsoft.com/office/drawing/2014/chart" uri="{C3380CC4-5D6E-409C-BE32-E72D297353CC}">
              <c16:uniqueId val="{00000004-EBB3-4C12-89F0-A8AA624B915E}"/>
            </c:ext>
          </c:extLst>
        </c:ser>
        <c:ser>
          <c:idx val="10"/>
          <c:order val="10"/>
          <c:tx>
            <c:strRef>
              <c:f>Sheet1!$L$1</c:f>
              <c:strCache>
                <c:ptCount val="1"/>
                <c:pt idx="0">
                  <c:v>Art  13</c:v>
                </c:pt>
              </c:strCache>
            </c:strRef>
          </c:tx>
          <c:spPr>
            <a:solidFill>
              <a:schemeClr val="accent5">
                <a:lumMod val="60000"/>
              </a:schemeClr>
            </a:solidFill>
            <a:ln>
              <a:noFill/>
            </a:ln>
            <a:effectLst/>
          </c:spPr>
          <c:invertIfNegative val="0"/>
          <c:cat>
            <c:numRef>
              <c:f>Sheet1!$A$2</c:f>
              <c:numCache>
                <c:formatCode>General</c:formatCode>
                <c:ptCount val="1"/>
              </c:numCache>
            </c:numRef>
          </c:cat>
          <c:val>
            <c:numRef>
              <c:f>Sheet1!$L$2</c:f>
              <c:numCache>
                <c:formatCode>General</c:formatCode>
                <c:ptCount val="1"/>
                <c:pt idx="0">
                  <c:v>2</c:v>
                </c:pt>
              </c:numCache>
            </c:numRef>
          </c:val>
          <c:extLst>
            <c:ext xmlns:c16="http://schemas.microsoft.com/office/drawing/2014/chart" uri="{C3380CC4-5D6E-409C-BE32-E72D297353CC}">
              <c16:uniqueId val="{00000005-EBB3-4C12-89F0-A8AA624B915E}"/>
            </c:ext>
          </c:extLst>
        </c:ser>
        <c:ser>
          <c:idx val="11"/>
          <c:order val="11"/>
          <c:tx>
            <c:strRef>
              <c:f>Sheet1!$M$1</c:f>
              <c:strCache>
                <c:ptCount val="1"/>
                <c:pt idx="0">
                  <c:v>Art 14</c:v>
                </c:pt>
              </c:strCache>
            </c:strRef>
          </c:tx>
          <c:spPr>
            <a:solidFill>
              <a:schemeClr val="accent6">
                <a:lumMod val="60000"/>
              </a:schemeClr>
            </a:solidFill>
            <a:ln>
              <a:noFill/>
            </a:ln>
            <a:effectLst/>
          </c:spPr>
          <c:invertIfNegative val="0"/>
          <c:cat>
            <c:numRef>
              <c:f>Sheet1!$A$2</c:f>
              <c:numCache>
                <c:formatCode>General</c:formatCode>
                <c:ptCount val="1"/>
              </c:numCache>
            </c:numRef>
          </c:cat>
          <c:val>
            <c:numRef>
              <c:f>Sheet1!$M$2</c:f>
              <c:numCache>
                <c:formatCode>General</c:formatCode>
                <c:ptCount val="1"/>
                <c:pt idx="0">
                  <c:v>35</c:v>
                </c:pt>
              </c:numCache>
            </c:numRef>
          </c:val>
          <c:extLst>
            <c:ext xmlns:c16="http://schemas.microsoft.com/office/drawing/2014/chart" uri="{C3380CC4-5D6E-409C-BE32-E72D297353CC}">
              <c16:uniqueId val="{00000006-EBB3-4C12-89F0-A8AA624B915E}"/>
            </c:ext>
          </c:extLst>
        </c:ser>
        <c:ser>
          <c:idx val="12"/>
          <c:order val="12"/>
          <c:tx>
            <c:strRef>
              <c:f>Sheet1!$N$1</c:f>
              <c:strCache>
                <c:ptCount val="1"/>
                <c:pt idx="0">
                  <c:v>P1-1</c:v>
                </c:pt>
              </c:strCache>
            </c:strRef>
          </c:tx>
          <c:spPr>
            <a:solidFill>
              <a:schemeClr val="accent1">
                <a:lumMod val="80000"/>
                <a:lumOff val="20000"/>
              </a:schemeClr>
            </a:solidFill>
            <a:ln>
              <a:noFill/>
            </a:ln>
            <a:effectLst/>
          </c:spPr>
          <c:invertIfNegative val="0"/>
          <c:cat>
            <c:numRef>
              <c:f>Sheet1!$A$2</c:f>
              <c:numCache>
                <c:formatCode>General</c:formatCode>
                <c:ptCount val="1"/>
              </c:numCache>
            </c:numRef>
          </c:cat>
          <c:val>
            <c:numRef>
              <c:f>Sheet1!$N$2</c:f>
              <c:numCache>
                <c:formatCode>General</c:formatCode>
                <c:ptCount val="1"/>
                <c:pt idx="0">
                  <c:v>46</c:v>
                </c:pt>
              </c:numCache>
            </c:numRef>
          </c:val>
          <c:extLst>
            <c:ext xmlns:c16="http://schemas.microsoft.com/office/drawing/2014/chart" uri="{C3380CC4-5D6E-409C-BE32-E72D297353CC}">
              <c16:uniqueId val="{00000007-EBB3-4C12-89F0-A8AA624B915E}"/>
            </c:ext>
          </c:extLst>
        </c:ser>
        <c:ser>
          <c:idx val="13"/>
          <c:order val="13"/>
          <c:tx>
            <c:strRef>
              <c:f>Sheet1!$O$1</c:f>
              <c:strCache>
                <c:ptCount val="1"/>
                <c:pt idx="0">
                  <c:v>P1-2</c:v>
                </c:pt>
              </c:strCache>
            </c:strRef>
          </c:tx>
          <c:spPr>
            <a:solidFill>
              <a:schemeClr val="accent2">
                <a:lumMod val="80000"/>
                <a:lumOff val="20000"/>
              </a:schemeClr>
            </a:solidFill>
            <a:ln>
              <a:noFill/>
            </a:ln>
            <a:effectLst/>
          </c:spPr>
          <c:invertIfNegative val="0"/>
          <c:cat>
            <c:numRef>
              <c:f>Sheet1!$A$2</c:f>
              <c:numCache>
                <c:formatCode>General</c:formatCode>
                <c:ptCount val="1"/>
              </c:numCache>
            </c:numRef>
          </c:cat>
          <c:val>
            <c:numRef>
              <c:f>Sheet1!$O$2</c:f>
              <c:numCache>
                <c:formatCode>General</c:formatCode>
                <c:ptCount val="1"/>
                <c:pt idx="0">
                  <c:v>2</c:v>
                </c:pt>
              </c:numCache>
            </c:numRef>
          </c:val>
          <c:extLst>
            <c:ext xmlns:c16="http://schemas.microsoft.com/office/drawing/2014/chart" uri="{C3380CC4-5D6E-409C-BE32-E72D297353CC}">
              <c16:uniqueId val="{00000008-EBB3-4C12-89F0-A8AA624B915E}"/>
            </c:ext>
          </c:extLst>
        </c:ser>
        <c:ser>
          <c:idx val="14"/>
          <c:order val="14"/>
          <c:tx>
            <c:strRef>
              <c:f>Sheet1!$P$1</c:f>
              <c:strCache>
                <c:ptCount val="1"/>
                <c:pt idx="0">
                  <c:v>P1-3</c:v>
                </c:pt>
              </c:strCache>
            </c:strRef>
          </c:tx>
          <c:spPr>
            <a:solidFill>
              <a:schemeClr val="accent3">
                <a:lumMod val="80000"/>
                <a:lumOff val="20000"/>
              </a:schemeClr>
            </a:solidFill>
            <a:ln>
              <a:noFill/>
            </a:ln>
            <a:effectLst/>
          </c:spPr>
          <c:invertIfNegative val="0"/>
          <c:cat>
            <c:numRef>
              <c:f>Sheet1!$A$2</c:f>
              <c:numCache>
                <c:formatCode>General</c:formatCode>
                <c:ptCount val="1"/>
              </c:numCache>
            </c:numRef>
          </c:cat>
          <c:val>
            <c:numRef>
              <c:f>Sheet1!$P$2</c:f>
              <c:numCache>
                <c:formatCode>General</c:formatCode>
                <c:ptCount val="1"/>
                <c:pt idx="0">
                  <c:v>1</c:v>
                </c:pt>
              </c:numCache>
            </c:numRef>
          </c:val>
          <c:extLst>
            <c:ext xmlns:c16="http://schemas.microsoft.com/office/drawing/2014/chart" uri="{C3380CC4-5D6E-409C-BE32-E72D297353CC}">
              <c16:uniqueId val="{00000009-EBB3-4C12-89F0-A8AA624B915E}"/>
            </c:ext>
          </c:extLst>
        </c:ser>
        <c:dLbls>
          <c:showLegendKey val="0"/>
          <c:showVal val="0"/>
          <c:showCatName val="0"/>
          <c:showSerName val="0"/>
          <c:showPercent val="0"/>
          <c:showBubbleSize val="0"/>
        </c:dLbls>
        <c:gapWidth val="219"/>
        <c:overlap val="-27"/>
        <c:axId val="1287539680"/>
        <c:axId val="1287528448"/>
      </c:barChart>
      <c:catAx>
        <c:axId val="1287539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287528448"/>
        <c:crosses val="autoZero"/>
        <c:auto val="1"/>
        <c:lblAlgn val="ctr"/>
        <c:lblOffset val="100"/>
        <c:noMultiLvlLbl val="0"/>
      </c:catAx>
      <c:valAx>
        <c:axId val="1287528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287539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Blad1!$B$1</c:f>
              <c:strCache>
                <c:ptCount val="1"/>
                <c:pt idx="0">
                  <c:v>Proportionality used</c:v>
                </c:pt>
              </c:strCache>
            </c:strRef>
          </c:tx>
          <c:spPr>
            <a:solidFill>
              <a:schemeClr val="accent1"/>
            </a:solidFill>
            <a:ln>
              <a:noFill/>
            </a:ln>
            <a:effectLst/>
          </c:spPr>
          <c:invertIfNegative val="0"/>
          <c:cat>
            <c:numRef>
              <c:f>Blad1!$A$2</c:f>
              <c:numCache>
                <c:formatCode>General</c:formatCode>
                <c:ptCount val="1"/>
              </c:numCache>
            </c:numRef>
          </c:cat>
          <c:val>
            <c:numRef>
              <c:f>Blad1!$B$2</c:f>
              <c:numCache>
                <c:formatCode>General</c:formatCode>
                <c:ptCount val="1"/>
                <c:pt idx="0">
                  <c:v>147</c:v>
                </c:pt>
              </c:numCache>
            </c:numRef>
          </c:val>
          <c:extLst>
            <c:ext xmlns:c16="http://schemas.microsoft.com/office/drawing/2014/chart" uri="{C3380CC4-5D6E-409C-BE32-E72D297353CC}">
              <c16:uniqueId val="{00000000-1485-4888-9030-4C560588DB7F}"/>
            </c:ext>
          </c:extLst>
        </c:ser>
        <c:ser>
          <c:idx val="1"/>
          <c:order val="1"/>
          <c:tx>
            <c:strRef>
              <c:f>Blad1!$C$1</c:f>
              <c:strCache>
                <c:ptCount val="1"/>
                <c:pt idx="0">
                  <c:v>No proportionality used</c:v>
                </c:pt>
              </c:strCache>
            </c:strRef>
          </c:tx>
          <c:spPr>
            <a:solidFill>
              <a:schemeClr val="accent2"/>
            </a:solidFill>
            <a:ln>
              <a:noFill/>
            </a:ln>
            <a:effectLst/>
          </c:spPr>
          <c:invertIfNegative val="0"/>
          <c:cat>
            <c:numRef>
              <c:f>Blad1!$A$2</c:f>
              <c:numCache>
                <c:formatCode>General</c:formatCode>
                <c:ptCount val="1"/>
              </c:numCache>
            </c:numRef>
          </c:cat>
          <c:val>
            <c:numRef>
              <c:f>Blad1!$C$2</c:f>
              <c:numCache>
                <c:formatCode>#,##0</c:formatCode>
                <c:ptCount val="1"/>
                <c:pt idx="0">
                  <c:v>2149</c:v>
                </c:pt>
              </c:numCache>
            </c:numRef>
          </c:val>
          <c:extLst>
            <c:ext xmlns:c16="http://schemas.microsoft.com/office/drawing/2014/chart" uri="{C3380CC4-5D6E-409C-BE32-E72D297353CC}">
              <c16:uniqueId val="{00000001-1485-4888-9030-4C560588DB7F}"/>
            </c:ext>
          </c:extLst>
        </c:ser>
        <c:dLbls>
          <c:showLegendKey val="0"/>
          <c:showVal val="0"/>
          <c:showCatName val="0"/>
          <c:showSerName val="0"/>
          <c:showPercent val="0"/>
          <c:showBubbleSize val="0"/>
        </c:dLbls>
        <c:gapWidth val="150"/>
        <c:overlap val="100"/>
        <c:axId val="714407104"/>
        <c:axId val="714403360"/>
      </c:barChart>
      <c:catAx>
        <c:axId val="71440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714403360"/>
        <c:crosses val="autoZero"/>
        <c:auto val="1"/>
        <c:lblAlgn val="ctr"/>
        <c:lblOffset val="100"/>
        <c:noMultiLvlLbl val="0"/>
      </c:catAx>
      <c:valAx>
        <c:axId val="71440336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14407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NL" sz="1862" b="0" i="0" u="none" strike="noStrike" baseline="0" dirty="0">
                <a:effectLst/>
              </a:rPr>
              <a:t>1980-2000</a:t>
            </a:r>
            <a:endParaRPr lang="nl-NL"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tx>
            <c:strRef>
              <c:f>Sheet1!$B$1</c:f>
              <c:strCache>
                <c:ptCount val="1"/>
                <c:pt idx="0">
                  <c:v>Art 2</c:v>
                </c:pt>
              </c:strCache>
            </c:strRef>
          </c:tx>
          <c:spPr>
            <a:solidFill>
              <a:schemeClr val="accent1"/>
            </a:solidFill>
            <a:ln>
              <a:noFill/>
            </a:ln>
            <a:effectLst/>
          </c:spPr>
          <c:invertIfNegative val="0"/>
          <c:cat>
            <c:numRef>
              <c:f>Sheet1!$A$2</c:f>
              <c:numCache>
                <c:formatCode>General</c:formatCode>
                <c:ptCount val="1"/>
              </c:numCache>
            </c:numRef>
          </c:cat>
          <c:val>
            <c:numRef>
              <c:f>Sheet1!$B$2</c:f>
              <c:numCache>
                <c:formatCode>General</c:formatCode>
                <c:ptCount val="1"/>
                <c:pt idx="0">
                  <c:v>15</c:v>
                </c:pt>
              </c:numCache>
            </c:numRef>
          </c:val>
          <c:extLst>
            <c:ext xmlns:c16="http://schemas.microsoft.com/office/drawing/2014/chart" uri="{C3380CC4-5D6E-409C-BE32-E72D297353CC}">
              <c16:uniqueId val="{00000000-7ECE-42EF-9EA5-4148A3E70204}"/>
            </c:ext>
          </c:extLst>
        </c:ser>
        <c:ser>
          <c:idx val="1"/>
          <c:order val="1"/>
          <c:tx>
            <c:strRef>
              <c:f>Sheet1!$C$1</c:f>
              <c:strCache>
                <c:ptCount val="1"/>
                <c:pt idx="0">
                  <c:v>Art 8</c:v>
                </c:pt>
              </c:strCache>
            </c:strRef>
          </c:tx>
          <c:spPr>
            <a:solidFill>
              <a:schemeClr val="accent2"/>
            </a:solidFill>
            <a:ln>
              <a:noFill/>
            </a:ln>
            <a:effectLst/>
          </c:spPr>
          <c:invertIfNegative val="0"/>
          <c:cat>
            <c:numRef>
              <c:f>Sheet1!$A$2</c:f>
              <c:numCache>
                <c:formatCode>General</c:formatCode>
                <c:ptCount val="1"/>
              </c:numCache>
            </c:numRef>
          </c:cat>
          <c:val>
            <c:numRef>
              <c:f>Sheet1!$C$2</c:f>
              <c:numCache>
                <c:formatCode>General</c:formatCode>
                <c:ptCount val="1"/>
                <c:pt idx="0">
                  <c:v>5</c:v>
                </c:pt>
              </c:numCache>
            </c:numRef>
          </c:val>
          <c:extLst>
            <c:ext xmlns:c16="http://schemas.microsoft.com/office/drawing/2014/chart" uri="{C3380CC4-5D6E-409C-BE32-E72D297353CC}">
              <c16:uniqueId val="{00000001-7ECE-42EF-9EA5-4148A3E70204}"/>
            </c:ext>
          </c:extLst>
        </c:ser>
        <c:dLbls>
          <c:showLegendKey val="0"/>
          <c:showVal val="0"/>
          <c:showCatName val="0"/>
          <c:showSerName val="0"/>
          <c:showPercent val="0"/>
          <c:showBubbleSize val="0"/>
        </c:dLbls>
        <c:gapWidth val="219"/>
        <c:overlap val="-27"/>
        <c:axId val="1287539680"/>
        <c:axId val="1287528448"/>
      </c:barChart>
      <c:catAx>
        <c:axId val="1287539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287528448"/>
        <c:crosses val="autoZero"/>
        <c:auto val="1"/>
        <c:lblAlgn val="ctr"/>
        <c:lblOffset val="100"/>
        <c:noMultiLvlLbl val="0"/>
      </c:catAx>
      <c:valAx>
        <c:axId val="1287528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287539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Blad1!$B$1</c:f>
              <c:strCache>
                <c:ptCount val="1"/>
                <c:pt idx="0">
                  <c:v>Balancing used</c:v>
                </c:pt>
              </c:strCache>
            </c:strRef>
          </c:tx>
          <c:spPr>
            <a:solidFill>
              <a:schemeClr val="accent1"/>
            </a:solidFill>
            <a:ln>
              <a:noFill/>
            </a:ln>
            <a:effectLst/>
          </c:spPr>
          <c:invertIfNegative val="0"/>
          <c:cat>
            <c:numRef>
              <c:f>Blad1!$A$2</c:f>
              <c:numCache>
                <c:formatCode>General</c:formatCode>
                <c:ptCount val="1"/>
              </c:numCache>
            </c:numRef>
          </c:cat>
          <c:val>
            <c:numRef>
              <c:f>Blad1!$B$2</c:f>
              <c:numCache>
                <c:formatCode>General</c:formatCode>
                <c:ptCount val="1"/>
                <c:pt idx="0">
                  <c:v>147</c:v>
                </c:pt>
              </c:numCache>
            </c:numRef>
          </c:val>
          <c:extLst>
            <c:ext xmlns:c16="http://schemas.microsoft.com/office/drawing/2014/chart" uri="{C3380CC4-5D6E-409C-BE32-E72D297353CC}">
              <c16:uniqueId val="{00000000-1485-4888-9030-4C560588DB7F}"/>
            </c:ext>
          </c:extLst>
        </c:ser>
        <c:ser>
          <c:idx val="1"/>
          <c:order val="1"/>
          <c:tx>
            <c:strRef>
              <c:f>Blad1!$C$1</c:f>
              <c:strCache>
                <c:ptCount val="1"/>
                <c:pt idx="0">
                  <c:v>No balancing used</c:v>
                </c:pt>
              </c:strCache>
            </c:strRef>
          </c:tx>
          <c:spPr>
            <a:solidFill>
              <a:schemeClr val="accent2"/>
            </a:solidFill>
            <a:ln>
              <a:noFill/>
            </a:ln>
            <a:effectLst/>
          </c:spPr>
          <c:invertIfNegative val="0"/>
          <c:cat>
            <c:numRef>
              <c:f>Blad1!$A$2</c:f>
              <c:numCache>
                <c:formatCode>General</c:formatCode>
                <c:ptCount val="1"/>
              </c:numCache>
            </c:numRef>
          </c:cat>
          <c:val>
            <c:numRef>
              <c:f>Blad1!$C$2</c:f>
              <c:numCache>
                <c:formatCode>General</c:formatCode>
                <c:ptCount val="1"/>
                <c:pt idx="0">
                  <c:v>2373</c:v>
                </c:pt>
              </c:numCache>
            </c:numRef>
          </c:val>
          <c:extLst>
            <c:ext xmlns:c16="http://schemas.microsoft.com/office/drawing/2014/chart" uri="{C3380CC4-5D6E-409C-BE32-E72D297353CC}">
              <c16:uniqueId val="{00000001-1485-4888-9030-4C560588DB7F}"/>
            </c:ext>
          </c:extLst>
        </c:ser>
        <c:dLbls>
          <c:showLegendKey val="0"/>
          <c:showVal val="0"/>
          <c:showCatName val="0"/>
          <c:showSerName val="0"/>
          <c:showPercent val="0"/>
          <c:showBubbleSize val="0"/>
        </c:dLbls>
        <c:gapWidth val="150"/>
        <c:overlap val="100"/>
        <c:axId val="714407104"/>
        <c:axId val="714403360"/>
      </c:barChart>
      <c:catAx>
        <c:axId val="71440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714403360"/>
        <c:crosses val="autoZero"/>
        <c:auto val="1"/>
        <c:lblAlgn val="ctr"/>
        <c:lblOffset val="100"/>
        <c:noMultiLvlLbl val="0"/>
      </c:catAx>
      <c:valAx>
        <c:axId val="71440336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14407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NL" dirty="0"/>
              <a:t>1950-1990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tx>
            <c:strRef>
              <c:f>Sheet1!$B$1</c:f>
              <c:strCache>
                <c:ptCount val="1"/>
                <c:pt idx="0">
                  <c:v>Art 3</c:v>
                </c:pt>
              </c:strCache>
            </c:strRef>
          </c:tx>
          <c:spPr>
            <a:solidFill>
              <a:schemeClr val="accent1"/>
            </a:solidFill>
            <a:ln>
              <a:noFill/>
            </a:ln>
            <a:effectLst/>
          </c:spPr>
          <c:invertIfNegative val="0"/>
          <c:cat>
            <c:strRef>
              <c:f>Sheet1!$A$2</c:f>
              <c:strCache>
                <c:ptCount val="1"/>
                <c:pt idx="0">
                  <c:v>Categorie 1</c:v>
                </c:pt>
              </c:strCache>
            </c:strRef>
          </c:cat>
          <c:val>
            <c:numRef>
              <c:f>Sheet1!$B$2</c:f>
              <c:numCache>
                <c:formatCode>General</c:formatCode>
                <c:ptCount val="1"/>
                <c:pt idx="0">
                  <c:v>3</c:v>
                </c:pt>
              </c:numCache>
            </c:numRef>
          </c:val>
          <c:extLst>
            <c:ext xmlns:c16="http://schemas.microsoft.com/office/drawing/2014/chart" uri="{C3380CC4-5D6E-409C-BE32-E72D297353CC}">
              <c16:uniqueId val="{00000000-7ECE-42EF-9EA5-4148A3E70204}"/>
            </c:ext>
          </c:extLst>
        </c:ser>
        <c:ser>
          <c:idx val="1"/>
          <c:order val="1"/>
          <c:tx>
            <c:strRef>
              <c:f>Sheet1!$C$1</c:f>
              <c:strCache>
                <c:ptCount val="1"/>
                <c:pt idx="0">
                  <c:v>Art 5</c:v>
                </c:pt>
              </c:strCache>
            </c:strRef>
          </c:tx>
          <c:spPr>
            <a:solidFill>
              <a:schemeClr val="accent2"/>
            </a:solidFill>
            <a:ln>
              <a:noFill/>
            </a:ln>
            <a:effectLst/>
          </c:spPr>
          <c:invertIfNegative val="0"/>
          <c:cat>
            <c:strRef>
              <c:f>Sheet1!$A$2</c:f>
              <c:strCache>
                <c:ptCount val="1"/>
                <c:pt idx="0">
                  <c:v>Categorie 1</c:v>
                </c:pt>
              </c:strCache>
            </c:strRef>
          </c:cat>
          <c:val>
            <c:numRef>
              <c:f>Sheet1!$C$2</c:f>
              <c:numCache>
                <c:formatCode>General</c:formatCode>
                <c:ptCount val="1"/>
                <c:pt idx="0">
                  <c:v>5</c:v>
                </c:pt>
              </c:numCache>
            </c:numRef>
          </c:val>
          <c:extLst>
            <c:ext xmlns:c16="http://schemas.microsoft.com/office/drawing/2014/chart" uri="{C3380CC4-5D6E-409C-BE32-E72D297353CC}">
              <c16:uniqueId val="{00000001-7ECE-42EF-9EA5-4148A3E70204}"/>
            </c:ext>
          </c:extLst>
        </c:ser>
        <c:ser>
          <c:idx val="2"/>
          <c:order val="2"/>
          <c:tx>
            <c:strRef>
              <c:f>Sheet1!$D$1</c:f>
              <c:strCache>
                <c:ptCount val="1"/>
                <c:pt idx="0">
                  <c:v>Art 6</c:v>
                </c:pt>
              </c:strCache>
            </c:strRef>
          </c:tx>
          <c:spPr>
            <a:solidFill>
              <a:schemeClr val="accent3"/>
            </a:solidFill>
            <a:ln>
              <a:noFill/>
            </a:ln>
            <a:effectLst/>
          </c:spPr>
          <c:invertIfNegative val="0"/>
          <c:cat>
            <c:strRef>
              <c:f>Sheet1!$A$2</c:f>
              <c:strCache>
                <c:ptCount val="1"/>
                <c:pt idx="0">
                  <c:v>Categorie 1</c:v>
                </c:pt>
              </c:strCache>
            </c:strRef>
          </c:cat>
          <c:val>
            <c:numRef>
              <c:f>Sheet1!$D$2</c:f>
              <c:numCache>
                <c:formatCode>General</c:formatCode>
                <c:ptCount val="1"/>
                <c:pt idx="0">
                  <c:v>12</c:v>
                </c:pt>
              </c:numCache>
            </c:numRef>
          </c:val>
          <c:extLst>
            <c:ext xmlns:c16="http://schemas.microsoft.com/office/drawing/2014/chart" uri="{C3380CC4-5D6E-409C-BE32-E72D297353CC}">
              <c16:uniqueId val="{00000002-7ECE-42EF-9EA5-4148A3E70204}"/>
            </c:ext>
          </c:extLst>
        </c:ser>
        <c:ser>
          <c:idx val="3"/>
          <c:order val="3"/>
          <c:tx>
            <c:strRef>
              <c:f>Sheet1!$E$1</c:f>
              <c:strCache>
                <c:ptCount val="1"/>
                <c:pt idx="0">
                  <c:v>Art 8</c:v>
                </c:pt>
              </c:strCache>
            </c:strRef>
          </c:tx>
          <c:spPr>
            <a:solidFill>
              <a:schemeClr val="accent4"/>
            </a:solidFill>
            <a:ln>
              <a:noFill/>
            </a:ln>
            <a:effectLst/>
          </c:spPr>
          <c:invertIfNegative val="0"/>
          <c:cat>
            <c:strRef>
              <c:f>Sheet1!$A$2</c:f>
              <c:strCache>
                <c:ptCount val="1"/>
                <c:pt idx="0">
                  <c:v>Categorie 1</c:v>
                </c:pt>
              </c:strCache>
            </c:strRef>
          </c:cat>
          <c:val>
            <c:numRef>
              <c:f>Sheet1!$E$2</c:f>
              <c:numCache>
                <c:formatCode>General</c:formatCode>
                <c:ptCount val="1"/>
                <c:pt idx="0">
                  <c:v>56</c:v>
                </c:pt>
              </c:numCache>
            </c:numRef>
          </c:val>
          <c:extLst>
            <c:ext xmlns:c16="http://schemas.microsoft.com/office/drawing/2014/chart" uri="{C3380CC4-5D6E-409C-BE32-E72D297353CC}">
              <c16:uniqueId val="{00000000-13FD-43B4-8A5A-99FEE52D9084}"/>
            </c:ext>
          </c:extLst>
        </c:ser>
        <c:ser>
          <c:idx val="4"/>
          <c:order val="4"/>
          <c:tx>
            <c:strRef>
              <c:f>Sheet1!$F$1</c:f>
              <c:strCache>
                <c:ptCount val="1"/>
                <c:pt idx="0">
                  <c:v>Art 10</c:v>
                </c:pt>
              </c:strCache>
            </c:strRef>
          </c:tx>
          <c:spPr>
            <a:solidFill>
              <a:schemeClr val="accent5"/>
            </a:solidFill>
            <a:ln>
              <a:noFill/>
            </a:ln>
            <a:effectLst/>
          </c:spPr>
          <c:invertIfNegative val="0"/>
          <c:cat>
            <c:strRef>
              <c:f>Sheet1!$A$2</c:f>
              <c:strCache>
                <c:ptCount val="1"/>
                <c:pt idx="0">
                  <c:v>Categorie 1</c:v>
                </c:pt>
              </c:strCache>
            </c:strRef>
          </c:cat>
          <c:val>
            <c:numRef>
              <c:f>Sheet1!$F$2</c:f>
              <c:numCache>
                <c:formatCode>General</c:formatCode>
                <c:ptCount val="1"/>
                <c:pt idx="0">
                  <c:v>9</c:v>
                </c:pt>
              </c:numCache>
            </c:numRef>
          </c:val>
          <c:extLst>
            <c:ext xmlns:c16="http://schemas.microsoft.com/office/drawing/2014/chart" uri="{C3380CC4-5D6E-409C-BE32-E72D297353CC}">
              <c16:uniqueId val="{00000001-13FD-43B4-8A5A-99FEE52D9084}"/>
            </c:ext>
          </c:extLst>
        </c:ser>
        <c:ser>
          <c:idx val="5"/>
          <c:order val="5"/>
          <c:tx>
            <c:strRef>
              <c:f>Sheet1!$G$1</c:f>
              <c:strCache>
                <c:ptCount val="1"/>
                <c:pt idx="0">
                  <c:v>Art 11</c:v>
                </c:pt>
              </c:strCache>
            </c:strRef>
          </c:tx>
          <c:spPr>
            <a:solidFill>
              <a:schemeClr val="accent6"/>
            </a:solidFill>
            <a:ln>
              <a:noFill/>
            </a:ln>
            <a:effectLst/>
          </c:spPr>
          <c:invertIfNegative val="0"/>
          <c:cat>
            <c:strRef>
              <c:f>Sheet1!$A$2</c:f>
              <c:strCache>
                <c:ptCount val="1"/>
                <c:pt idx="0">
                  <c:v>Categorie 1</c:v>
                </c:pt>
              </c:strCache>
            </c:strRef>
          </c:cat>
          <c:val>
            <c:numRef>
              <c:f>Sheet1!$G$2</c:f>
              <c:numCache>
                <c:formatCode>General</c:formatCode>
                <c:ptCount val="1"/>
                <c:pt idx="0">
                  <c:v>7</c:v>
                </c:pt>
              </c:numCache>
            </c:numRef>
          </c:val>
          <c:extLst>
            <c:ext xmlns:c16="http://schemas.microsoft.com/office/drawing/2014/chart" uri="{C3380CC4-5D6E-409C-BE32-E72D297353CC}">
              <c16:uniqueId val="{00000000-F3FE-444F-94C5-B18FF2C85E04}"/>
            </c:ext>
          </c:extLst>
        </c:ser>
        <c:ser>
          <c:idx val="6"/>
          <c:order val="6"/>
          <c:tx>
            <c:strRef>
              <c:f>Sheet1!$H$1</c:f>
              <c:strCache>
                <c:ptCount val="1"/>
                <c:pt idx="0">
                  <c:v>Art 14</c:v>
                </c:pt>
              </c:strCache>
            </c:strRef>
          </c:tx>
          <c:spPr>
            <a:solidFill>
              <a:schemeClr val="accent1">
                <a:lumMod val="60000"/>
              </a:schemeClr>
            </a:solidFill>
            <a:ln>
              <a:noFill/>
            </a:ln>
            <a:effectLst/>
          </c:spPr>
          <c:invertIfNegative val="0"/>
          <c:cat>
            <c:strRef>
              <c:f>Sheet1!$A$2</c:f>
              <c:strCache>
                <c:ptCount val="1"/>
                <c:pt idx="0">
                  <c:v>Categorie 1</c:v>
                </c:pt>
              </c:strCache>
            </c:strRef>
          </c:cat>
          <c:val>
            <c:numRef>
              <c:f>Sheet1!$H$2</c:f>
              <c:numCache>
                <c:formatCode>General</c:formatCode>
                <c:ptCount val="1"/>
                <c:pt idx="0">
                  <c:v>3</c:v>
                </c:pt>
              </c:numCache>
            </c:numRef>
          </c:val>
          <c:extLst>
            <c:ext xmlns:c16="http://schemas.microsoft.com/office/drawing/2014/chart" uri="{C3380CC4-5D6E-409C-BE32-E72D297353CC}">
              <c16:uniqueId val="{00000001-F3FE-444F-94C5-B18FF2C85E04}"/>
            </c:ext>
          </c:extLst>
        </c:ser>
        <c:ser>
          <c:idx val="7"/>
          <c:order val="7"/>
          <c:tx>
            <c:strRef>
              <c:f>Sheet1!$I$1</c:f>
              <c:strCache>
                <c:ptCount val="1"/>
                <c:pt idx="0">
                  <c:v>Art P1</c:v>
                </c:pt>
              </c:strCache>
            </c:strRef>
          </c:tx>
          <c:spPr>
            <a:solidFill>
              <a:schemeClr val="accent2">
                <a:lumMod val="60000"/>
              </a:schemeClr>
            </a:solidFill>
            <a:ln>
              <a:noFill/>
            </a:ln>
            <a:effectLst/>
          </c:spPr>
          <c:invertIfNegative val="0"/>
          <c:cat>
            <c:strRef>
              <c:f>Sheet1!$A$2</c:f>
              <c:strCache>
                <c:ptCount val="1"/>
                <c:pt idx="0">
                  <c:v>Categorie 1</c:v>
                </c:pt>
              </c:strCache>
            </c:strRef>
          </c:cat>
          <c:val>
            <c:numRef>
              <c:f>Sheet1!$I$2</c:f>
              <c:numCache>
                <c:formatCode>General</c:formatCode>
                <c:ptCount val="1"/>
                <c:pt idx="0">
                  <c:v>48</c:v>
                </c:pt>
              </c:numCache>
            </c:numRef>
          </c:val>
          <c:extLst>
            <c:ext xmlns:c16="http://schemas.microsoft.com/office/drawing/2014/chart" uri="{C3380CC4-5D6E-409C-BE32-E72D297353CC}">
              <c16:uniqueId val="{00000002-F3FE-444F-94C5-B18FF2C85E04}"/>
            </c:ext>
          </c:extLst>
        </c:ser>
        <c:ser>
          <c:idx val="8"/>
          <c:order val="8"/>
          <c:tx>
            <c:strRef>
              <c:f>Sheet1!$J$1</c:f>
              <c:strCache>
                <c:ptCount val="1"/>
                <c:pt idx="0">
                  <c:v>Art P2</c:v>
                </c:pt>
              </c:strCache>
            </c:strRef>
          </c:tx>
          <c:spPr>
            <a:solidFill>
              <a:schemeClr val="accent3">
                <a:lumMod val="60000"/>
              </a:schemeClr>
            </a:solidFill>
            <a:ln>
              <a:noFill/>
            </a:ln>
            <a:effectLst/>
          </c:spPr>
          <c:invertIfNegative val="0"/>
          <c:cat>
            <c:strRef>
              <c:f>Sheet1!$A$2</c:f>
              <c:strCache>
                <c:ptCount val="1"/>
                <c:pt idx="0">
                  <c:v>Categorie 1</c:v>
                </c:pt>
              </c:strCache>
            </c:strRef>
          </c:cat>
          <c:val>
            <c:numRef>
              <c:f>Sheet1!$J$2</c:f>
              <c:numCache>
                <c:formatCode>General</c:formatCode>
                <c:ptCount val="1"/>
                <c:pt idx="0">
                  <c:v>4</c:v>
                </c:pt>
              </c:numCache>
            </c:numRef>
          </c:val>
          <c:extLst>
            <c:ext xmlns:c16="http://schemas.microsoft.com/office/drawing/2014/chart" uri="{C3380CC4-5D6E-409C-BE32-E72D297353CC}">
              <c16:uniqueId val="{00000003-F3FE-444F-94C5-B18FF2C85E04}"/>
            </c:ext>
          </c:extLst>
        </c:ser>
        <c:dLbls>
          <c:showLegendKey val="0"/>
          <c:showVal val="0"/>
          <c:showCatName val="0"/>
          <c:showSerName val="0"/>
          <c:showPercent val="0"/>
          <c:showBubbleSize val="0"/>
        </c:dLbls>
        <c:gapWidth val="219"/>
        <c:overlap val="-27"/>
        <c:axId val="1287539680"/>
        <c:axId val="1287528448"/>
      </c:barChart>
      <c:catAx>
        <c:axId val="1287539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287528448"/>
        <c:crosses val="autoZero"/>
        <c:auto val="1"/>
        <c:lblAlgn val="ctr"/>
        <c:lblOffset val="100"/>
        <c:noMultiLvlLbl val="0"/>
      </c:catAx>
      <c:valAx>
        <c:axId val="1287528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287539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D1471C2C-1567-47F4-803E-468024209D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a:p>
        </p:txBody>
      </p:sp>
      <p:sp>
        <p:nvSpPr>
          <p:cNvPr id="3" name="Tijdelijke aanduiding voor datum 2">
            <a:extLst>
              <a:ext uri="{FF2B5EF4-FFF2-40B4-BE49-F238E27FC236}">
                <a16:creationId xmlns:a16="http://schemas.microsoft.com/office/drawing/2014/main" id="{058F5B09-2954-46C6-97BB-9E10649FE2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B14C365-8EA9-488D-ABC0-36567FCB77C5}" type="datetime1">
              <a:rPr lang="nl-NL" smtClean="0"/>
              <a:t>11-9-2022</a:t>
            </a:fld>
            <a:endParaRPr lang="nl-NL"/>
          </a:p>
        </p:txBody>
      </p:sp>
      <p:sp>
        <p:nvSpPr>
          <p:cNvPr id="4" name="Tijdelijke aanduiding voor voettekst 3">
            <a:extLst>
              <a:ext uri="{FF2B5EF4-FFF2-40B4-BE49-F238E27FC236}">
                <a16:creationId xmlns:a16="http://schemas.microsoft.com/office/drawing/2014/main" id="{E39A204B-EBA9-4C6D-BFB2-A104F00C8E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a:p>
        </p:txBody>
      </p:sp>
      <p:sp>
        <p:nvSpPr>
          <p:cNvPr id="5" name="Tijdelijke aanduiding voor dianummer 4">
            <a:extLst>
              <a:ext uri="{FF2B5EF4-FFF2-40B4-BE49-F238E27FC236}">
                <a16:creationId xmlns:a16="http://schemas.microsoft.com/office/drawing/2014/main" id="{855F72FC-4D2D-4E5B-A4DD-62E2C822FB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23CDBB5-5B4A-4483-935D-A73935186B4D}" type="slidenum">
              <a:rPr lang="nl-NL" smtClean="0"/>
              <a:t>‹nr.›</a:t>
            </a:fld>
            <a:endParaRPr lang="nl-NL"/>
          </a:p>
        </p:txBody>
      </p:sp>
    </p:spTree>
    <p:extLst>
      <p:ext uri="{BB962C8B-B14F-4D97-AF65-F5344CB8AC3E}">
        <p14:creationId xmlns:p14="http://schemas.microsoft.com/office/powerpoint/2010/main" val="261923779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980165F6-8298-4ED5-B817-AD85207BD51C}" type="datetime1">
              <a:rPr lang="nl-NL" noProof="0" smtClean="0"/>
              <a:t>11-9-2022</a:t>
            </a:fld>
            <a:endParaRPr lang="nl-NL" noProof="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7CCE34D-CFF1-4FFE-815B-D050E7ED2DFD}" type="slidenum">
              <a:rPr lang="nl-NL" noProof="0" smtClean="0"/>
              <a:t>‹nr.›</a:t>
            </a:fld>
            <a:endParaRPr lang="nl-NL" noProof="0"/>
          </a:p>
        </p:txBody>
      </p:sp>
    </p:spTree>
    <p:extLst>
      <p:ext uri="{BB962C8B-B14F-4D97-AF65-F5344CB8AC3E}">
        <p14:creationId xmlns:p14="http://schemas.microsoft.com/office/powerpoint/2010/main" val="397936288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5"/>
          </p:nvPr>
        </p:nvSpPr>
        <p:spPr/>
        <p:txBody>
          <a:bodyPr rtlCol="0"/>
          <a:lstStyle/>
          <a:p>
            <a:pPr rtl="0"/>
            <a:fld id="{1983A999-5E0E-42CA-8400-604AE921FF7C}" type="slidenum">
              <a:rPr lang="nl-NL" smtClean="0"/>
              <a:t>1</a:t>
            </a:fld>
            <a:endParaRPr lang="nl-NL"/>
          </a:p>
        </p:txBody>
      </p:sp>
      <p:sp>
        <p:nvSpPr>
          <p:cNvPr id="5" name="Tijdelijke aanduiding voor datum 4">
            <a:extLst>
              <a:ext uri="{FF2B5EF4-FFF2-40B4-BE49-F238E27FC236}">
                <a16:creationId xmlns:a16="http://schemas.microsoft.com/office/drawing/2014/main" id="{393B6192-14A9-4AA8-8398-01C50A432738}"/>
              </a:ext>
            </a:extLst>
          </p:cNvPr>
          <p:cNvSpPr>
            <a:spLocks noGrp="1"/>
          </p:cNvSpPr>
          <p:nvPr>
            <p:ph type="dt" idx="1"/>
          </p:nvPr>
        </p:nvSpPr>
        <p:spPr/>
        <p:txBody>
          <a:bodyPr/>
          <a:lstStyle/>
          <a:p>
            <a:pPr rtl="0"/>
            <a:fld id="{76C5FD17-BF5B-48E8-A0EE-6C5C3338004F}" type="datetime1">
              <a:rPr lang="nl-NL" smtClean="0"/>
              <a:t>11-9-2022</a:t>
            </a:fld>
            <a:endParaRPr lang="nl-NL"/>
          </a:p>
        </p:txBody>
      </p:sp>
    </p:spTree>
    <p:extLst>
      <p:ext uri="{BB962C8B-B14F-4D97-AF65-F5344CB8AC3E}">
        <p14:creationId xmlns:p14="http://schemas.microsoft.com/office/powerpoint/2010/main" val="1560835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5"/>
          </p:nvPr>
        </p:nvSpPr>
        <p:spPr/>
        <p:txBody>
          <a:bodyPr rtlCol="0"/>
          <a:lstStyle/>
          <a:p>
            <a:pPr rtl="0"/>
            <a:fld id="{1983A999-5E0E-42CA-8400-604AE921FF7C}" type="slidenum">
              <a:rPr lang="nl-NL" smtClean="0"/>
              <a:t>3</a:t>
            </a:fld>
            <a:endParaRPr lang="nl-NL"/>
          </a:p>
        </p:txBody>
      </p:sp>
      <p:sp>
        <p:nvSpPr>
          <p:cNvPr id="5" name="Tijdelijke aanduiding voor datum 4">
            <a:extLst>
              <a:ext uri="{FF2B5EF4-FFF2-40B4-BE49-F238E27FC236}">
                <a16:creationId xmlns:a16="http://schemas.microsoft.com/office/drawing/2014/main" id="{392063EF-F3E4-4352-A9E9-BCF2E3155ACB}"/>
              </a:ext>
            </a:extLst>
          </p:cNvPr>
          <p:cNvSpPr>
            <a:spLocks noGrp="1"/>
          </p:cNvSpPr>
          <p:nvPr>
            <p:ph type="dt" idx="1"/>
          </p:nvPr>
        </p:nvSpPr>
        <p:spPr/>
        <p:txBody>
          <a:bodyPr/>
          <a:lstStyle/>
          <a:p>
            <a:pPr rtl="0"/>
            <a:fld id="{06F1BB41-D094-4C9A-A0F1-CF236E19524E}" type="datetime1">
              <a:rPr lang="nl-NL" smtClean="0"/>
              <a:t>11-9-2022</a:t>
            </a:fld>
            <a:endParaRPr lang="nl-NL"/>
          </a:p>
        </p:txBody>
      </p:sp>
    </p:spTree>
    <p:extLst>
      <p:ext uri="{BB962C8B-B14F-4D97-AF65-F5344CB8AC3E}">
        <p14:creationId xmlns:p14="http://schemas.microsoft.com/office/powerpoint/2010/main" val="1586550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5"/>
          </p:nvPr>
        </p:nvSpPr>
        <p:spPr/>
        <p:txBody>
          <a:bodyPr rtlCol="0"/>
          <a:lstStyle/>
          <a:p>
            <a:pPr rtl="0"/>
            <a:fld id="{1983A999-5E0E-42CA-8400-604AE921FF7C}" type="slidenum">
              <a:rPr lang="nl-NL" smtClean="0"/>
              <a:t>9</a:t>
            </a:fld>
            <a:endParaRPr lang="nl-NL"/>
          </a:p>
        </p:txBody>
      </p:sp>
      <p:sp>
        <p:nvSpPr>
          <p:cNvPr id="5" name="Tijdelijke aanduiding voor datum 4">
            <a:extLst>
              <a:ext uri="{FF2B5EF4-FFF2-40B4-BE49-F238E27FC236}">
                <a16:creationId xmlns:a16="http://schemas.microsoft.com/office/drawing/2014/main" id="{392063EF-F3E4-4352-A9E9-BCF2E3155ACB}"/>
              </a:ext>
            </a:extLst>
          </p:cNvPr>
          <p:cNvSpPr>
            <a:spLocks noGrp="1"/>
          </p:cNvSpPr>
          <p:nvPr>
            <p:ph type="dt" idx="1"/>
          </p:nvPr>
        </p:nvSpPr>
        <p:spPr/>
        <p:txBody>
          <a:bodyPr/>
          <a:lstStyle/>
          <a:p>
            <a:pPr rtl="0"/>
            <a:fld id="{06F1BB41-D094-4C9A-A0F1-CF236E19524E}" type="datetime1">
              <a:rPr lang="nl-NL" smtClean="0"/>
              <a:t>11-9-2022</a:t>
            </a:fld>
            <a:endParaRPr lang="nl-NL"/>
          </a:p>
        </p:txBody>
      </p:sp>
    </p:spTree>
    <p:extLst>
      <p:ext uri="{BB962C8B-B14F-4D97-AF65-F5344CB8AC3E}">
        <p14:creationId xmlns:p14="http://schemas.microsoft.com/office/powerpoint/2010/main" val="1967509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5"/>
          </p:nvPr>
        </p:nvSpPr>
        <p:spPr/>
        <p:txBody>
          <a:bodyPr rtlCol="0"/>
          <a:lstStyle/>
          <a:p>
            <a:pPr rtl="0"/>
            <a:fld id="{1983A999-5E0E-42CA-8400-604AE921FF7C}" type="slidenum">
              <a:rPr lang="nl-NL" smtClean="0"/>
              <a:t>14</a:t>
            </a:fld>
            <a:endParaRPr lang="nl-NL"/>
          </a:p>
        </p:txBody>
      </p:sp>
      <p:sp>
        <p:nvSpPr>
          <p:cNvPr id="5" name="Tijdelijke aanduiding voor datum 4">
            <a:extLst>
              <a:ext uri="{FF2B5EF4-FFF2-40B4-BE49-F238E27FC236}">
                <a16:creationId xmlns:a16="http://schemas.microsoft.com/office/drawing/2014/main" id="{392063EF-F3E4-4352-A9E9-BCF2E3155ACB}"/>
              </a:ext>
            </a:extLst>
          </p:cNvPr>
          <p:cNvSpPr>
            <a:spLocks noGrp="1"/>
          </p:cNvSpPr>
          <p:nvPr>
            <p:ph type="dt" idx="1"/>
          </p:nvPr>
        </p:nvSpPr>
        <p:spPr/>
        <p:txBody>
          <a:bodyPr/>
          <a:lstStyle/>
          <a:p>
            <a:pPr rtl="0"/>
            <a:fld id="{06F1BB41-D094-4C9A-A0F1-CF236E19524E}" type="datetime1">
              <a:rPr lang="nl-NL" smtClean="0"/>
              <a:t>11-9-2022</a:t>
            </a:fld>
            <a:endParaRPr lang="nl-NL"/>
          </a:p>
        </p:txBody>
      </p:sp>
    </p:spTree>
    <p:extLst>
      <p:ext uri="{BB962C8B-B14F-4D97-AF65-F5344CB8AC3E}">
        <p14:creationId xmlns:p14="http://schemas.microsoft.com/office/powerpoint/2010/main" val="1500150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5"/>
          </p:nvPr>
        </p:nvSpPr>
        <p:spPr/>
        <p:txBody>
          <a:bodyPr rtlCol="0"/>
          <a:lstStyle/>
          <a:p>
            <a:pPr rtl="0"/>
            <a:fld id="{1983A999-5E0E-42CA-8400-604AE921FF7C}" type="slidenum">
              <a:rPr lang="nl-NL" smtClean="0"/>
              <a:t>34</a:t>
            </a:fld>
            <a:endParaRPr lang="nl-NL"/>
          </a:p>
        </p:txBody>
      </p:sp>
      <p:sp>
        <p:nvSpPr>
          <p:cNvPr id="5" name="Tijdelijke aanduiding voor datum 4">
            <a:extLst>
              <a:ext uri="{FF2B5EF4-FFF2-40B4-BE49-F238E27FC236}">
                <a16:creationId xmlns:a16="http://schemas.microsoft.com/office/drawing/2014/main" id="{392063EF-F3E4-4352-A9E9-BCF2E3155ACB}"/>
              </a:ext>
            </a:extLst>
          </p:cNvPr>
          <p:cNvSpPr>
            <a:spLocks noGrp="1"/>
          </p:cNvSpPr>
          <p:nvPr>
            <p:ph type="dt" idx="1"/>
          </p:nvPr>
        </p:nvSpPr>
        <p:spPr/>
        <p:txBody>
          <a:bodyPr/>
          <a:lstStyle/>
          <a:p>
            <a:pPr rtl="0"/>
            <a:fld id="{06F1BB41-D094-4C9A-A0F1-CF236E19524E}" type="datetime1">
              <a:rPr lang="nl-NL" smtClean="0"/>
              <a:t>11-9-2022</a:t>
            </a:fld>
            <a:endParaRPr lang="nl-NL"/>
          </a:p>
        </p:txBody>
      </p:sp>
    </p:spTree>
    <p:extLst>
      <p:ext uri="{BB962C8B-B14F-4D97-AF65-F5344CB8AC3E}">
        <p14:creationId xmlns:p14="http://schemas.microsoft.com/office/powerpoint/2010/main" val="2308257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9E68F591-F3C7-4872-BBA0-0693794F4F11}"/>
              </a:ext>
            </a:extLst>
          </p:cNvPr>
          <p:cNvSpPr>
            <a:spLocks noGrp="1"/>
          </p:cNvSpPr>
          <p:nvPr>
            <p:ph type="ctrTitle" hasCustomPrompt="1"/>
          </p:nvPr>
        </p:nvSpPr>
        <p:spPr>
          <a:xfrm>
            <a:off x="7999414" y="1051551"/>
            <a:ext cx="3565524" cy="2384898"/>
          </a:xfrm>
        </p:spPr>
        <p:txBody>
          <a:bodyPr rtlCol="0" anchor="b" anchorCtr="0">
            <a:noAutofit/>
          </a:bodyPr>
          <a:lstStyle/>
          <a:p>
            <a:pPr rtl="0"/>
            <a:r>
              <a:rPr lang="nl-NL" sz="4800" noProof="0"/>
              <a:t>3D-float</a:t>
            </a:r>
          </a:p>
        </p:txBody>
      </p:sp>
      <p:sp>
        <p:nvSpPr>
          <p:cNvPr id="14" name="Tijdelijke aanduiding voor afbeelding 13">
            <a:extLst>
              <a:ext uri="{FF2B5EF4-FFF2-40B4-BE49-F238E27FC236}">
                <a16:creationId xmlns:a16="http://schemas.microsoft.com/office/drawing/2014/main" id="{967766A8-18D5-4391-8DB7-7BFF6427636C}"/>
              </a:ext>
            </a:extLst>
          </p:cNvPr>
          <p:cNvSpPr>
            <a:spLocks noGrp="1"/>
          </p:cNvSpPr>
          <p:nvPr>
            <p:ph type="pic" sz="quarter" idx="13"/>
          </p:nvPr>
        </p:nvSpPr>
        <p:spPr>
          <a:xfrm>
            <a:off x="0" y="0"/>
            <a:ext cx="7452360" cy="6858000"/>
          </a:xfrm>
          <a:solidFill>
            <a:schemeClr val="accent5"/>
          </a:solidFill>
        </p:spPr>
        <p:txBody>
          <a:bodyPr rtlCol="0">
            <a:noAutofit/>
          </a:bodyPr>
          <a:lstStyle/>
          <a:p>
            <a:pPr rtl="0"/>
            <a:r>
              <a:rPr lang="nl-NL" noProof="0"/>
              <a:t>Klik op het pictogram als u een afbeelding wilt toevoegen</a:t>
            </a:r>
          </a:p>
        </p:txBody>
      </p:sp>
      <p:sp>
        <p:nvSpPr>
          <p:cNvPr id="8" name="Ovaal 7">
            <a:extLst>
              <a:ext uri="{FF2B5EF4-FFF2-40B4-BE49-F238E27FC236}">
                <a16:creationId xmlns:a16="http://schemas.microsoft.com/office/drawing/2014/main" id="{938AD48E-7D67-4BE9-97B6-DB64DE5253B9}"/>
              </a:ext>
              <a:ext uri="{C183D7F6-B498-43B3-948B-1728B52AA6E4}">
                <adec:decorative xmlns:adec="http://schemas.microsoft.com/office/drawing/2017/decorative" val="1"/>
              </a:ext>
            </a:extLst>
          </p:cNvPr>
          <p:cNvSpPr>
            <a:spLocks noChangeAspect="1"/>
          </p:cNvSpPr>
          <p:nvPr userDrawn="1"/>
        </p:nvSpPr>
        <p:spPr>
          <a:xfrm>
            <a:off x="7999413" y="445272"/>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nvGrpSpPr>
          <p:cNvPr id="9" name="Groep 8">
            <a:extLst>
              <a:ext uri="{FF2B5EF4-FFF2-40B4-BE49-F238E27FC236}">
                <a16:creationId xmlns:a16="http://schemas.microsoft.com/office/drawing/2014/main" id="{EB6FF8E2-165B-49EB-8120-14190F9491BC}"/>
              </a:ext>
              <a:ext uri="{C183D7F6-B498-43B3-948B-1728B52AA6E4}">
                <adec:decorative xmlns:adec="http://schemas.microsoft.com/office/drawing/2017/decorative" val="1"/>
              </a:ext>
            </a:extLst>
          </p:cNvPr>
          <p:cNvGrpSpPr/>
          <p:nvPr userDrawn="1"/>
        </p:nvGrpSpPr>
        <p:grpSpPr>
          <a:xfrm rot="5400000">
            <a:off x="10915300" y="5534727"/>
            <a:ext cx="667802" cy="631474"/>
            <a:chOff x="10478914" y="1506691"/>
            <a:chExt cx="667802" cy="631474"/>
          </a:xfrm>
        </p:grpSpPr>
        <p:sp>
          <p:nvSpPr>
            <p:cNvPr id="10" name="Vrije vorm: Shape 9">
              <a:extLst>
                <a:ext uri="{FF2B5EF4-FFF2-40B4-BE49-F238E27FC236}">
                  <a16:creationId xmlns:a16="http://schemas.microsoft.com/office/drawing/2014/main" id="{79B763A7-EE7D-4306-8306-01E8C86E6350}"/>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1" name="Ovaal 10">
              <a:extLst>
                <a:ext uri="{FF2B5EF4-FFF2-40B4-BE49-F238E27FC236}">
                  <a16:creationId xmlns:a16="http://schemas.microsoft.com/office/drawing/2014/main" id="{4B3A935F-6844-4FCE-B0AE-5492715A58F1}"/>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3" name="Tijdelijke aanduiding voor tekst 2">
            <a:extLst>
              <a:ext uri="{FF2B5EF4-FFF2-40B4-BE49-F238E27FC236}">
                <a16:creationId xmlns:a16="http://schemas.microsoft.com/office/drawing/2014/main" id="{5B16EB97-6E8A-4B50-8701-7CB158044DCA}"/>
              </a:ext>
            </a:extLst>
          </p:cNvPr>
          <p:cNvSpPr>
            <a:spLocks noGrp="1"/>
          </p:cNvSpPr>
          <p:nvPr>
            <p:ph type="body" sz="quarter" idx="14" hasCustomPrompt="1"/>
          </p:nvPr>
        </p:nvSpPr>
        <p:spPr>
          <a:xfrm>
            <a:off x="7999413" y="3568700"/>
            <a:ext cx="3565524" cy="1731963"/>
          </a:xfrm>
        </p:spPr>
        <p:txBody>
          <a:bodyPr rtlCol="0">
            <a:noAutofit/>
          </a:bodyPr>
          <a:lstStyle>
            <a:lvl1pPr>
              <a:buNone/>
              <a:defRPr sz="2000"/>
            </a:lvl1pPr>
            <a:lvl2pPr>
              <a:buNone/>
              <a:defRPr sz="2000"/>
            </a:lvl2pPr>
            <a:lvl3pPr>
              <a:buNone/>
              <a:defRPr sz="2000"/>
            </a:lvl3pPr>
            <a:lvl4pPr>
              <a:buNone/>
              <a:defRPr sz="2000"/>
            </a:lvl4pPr>
            <a:lvl5pPr>
              <a:buNone/>
              <a:defRPr sz="2000"/>
            </a:lvl5pPr>
          </a:lstStyle>
          <a:p>
            <a:pPr lvl="0" rtl="0"/>
            <a:r>
              <a:rPr lang="nl-NL" noProof="0"/>
              <a:t>Klik om de tekststijlen van het model te bewerken</a:t>
            </a:r>
          </a:p>
        </p:txBody>
      </p:sp>
    </p:spTree>
    <p:extLst>
      <p:ext uri="{BB962C8B-B14F-4D97-AF65-F5344CB8AC3E}">
        <p14:creationId xmlns:p14="http://schemas.microsoft.com/office/powerpoint/2010/main" val="60094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Inhoud 3 kolom">
    <p:spTree>
      <p:nvGrpSpPr>
        <p:cNvPr id="1" name=""/>
        <p:cNvGrpSpPr/>
        <p:nvPr/>
      </p:nvGrpSpPr>
      <p:grpSpPr>
        <a:xfrm>
          <a:off x="0" y="0"/>
          <a:ext cx="0" cy="0"/>
          <a:chOff x="0" y="0"/>
          <a:chExt cx="0" cy="0"/>
        </a:xfrm>
      </p:grpSpPr>
      <p:grpSp>
        <p:nvGrpSpPr>
          <p:cNvPr id="34" name="Groep 3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p:nvPr/>
        </p:nvGrpSpPr>
        <p:grpSpPr>
          <a:xfrm>
            <a:off x="137931" y="5260967"/>
            <a:ext cx="1980001" cy="1363916"/>
            <a:chOff x="4879602" y="3781429"/>
            <a:chExt cx="1980001" cy="1363916"/>
          </a:xfrm>
        </p:grpSpPr>
        <p:sp>
          <p:nvSpPr>
            <p:cNvPr id="35" name="Vrije v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p>
          </p:txBody>
        </p:sp>
        <p:sp>
          <p:nvSpPr>
            <p:cNvPr id="36" name="Vrije vorm: Vorm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solidFill>
                  <a:schemeClr val="tx1"/>
                </a:solidFill>
              </a:endParaRPr>
            </a:p>
          </p:txBody>
        </p:sp>
        <p:sp>
          <p:nvSpPr>
            <p:cNvPr id="37" name="Ova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38" name="Ova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19" name="Vrije vorm: Shape 18">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ChangeAspect="1"/>
          </p:cNvSpPr>
          <p:nvPr/>
        </p:nvSpPr>
        <p:spPr>
          <a:xfrm rot="2700000">
            <a:off x="10834944" y="17126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0" name="Ovaal 1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p:nvPr/>
        </p:nvSpPr>
        <p:spPr>
          <a:xfrm rot="8100000">
            <a:off x="10849344" y="51834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5" name="Ovaal 24">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5" name="Titel 1">
            <a:extLst>
              <a:ext uri="{FF2B5EF4-FFF2-40B4-BE49-F238E27FC236}">
                <a16:creationId xmlns:a16="http://schemas.microsoft.com/office/drawing/2014/main" id="{EBCCE83C-72C8-4181-8D03-7CFB23A6FF2D}"/>
              </a:ext>
            </a:extLst>
          </p:cNvPr>
          <p:cNvSpPr>
            <a:spLocks noGrp="1"/>
          </p:cNvSpPr>
          <p:nvPr>
            <p:ph type="title" hasCustomPrompt="1"/>
          </p:nvPr>
        </p:nvSpPr>
        <p:spPr>
          <a:xfrm>
            <a:off x="550862" y="549275"/>
            <a:ext cx="11097551" cy="1332000"/>
          </a:xfrm>
        </p:spPr>
        <p:txBody>
          <a:bodyPr vert="horz" wrap="square" lIns="0" tIns="0" rIns="0" bIns="0" rtlCol="0" anchor="t" anchorCtr="0">
            <a:noAutofit/>
          </a:bodyPr>
          <a:lstStyle>
            <a:lvl1pPr>
              <a:defRPr lang="nl-NL" sz="4800" dirty="0"/>
            </a:lvl1pPr>
          </a:lstStyle>
          <a:p>
            <a:pPr lvl="0" rtl="0">
              <a:lnSpc>
                <a:spcPct val="100000"/>
              </a:lnSpc>
            </a:pPr>
            <a:r>
              <a:rPr lang="nl-NL" noProof="0"/>
              <a:t>Klik om de titelstijl van het model te bewerken</a:t>
            </a:r>
          </a:p>
        </p:txBody>
      </p:sp>
      <p:sp>
        <p:nvSpPr>
          <p:cNvPr id="16" name="Tijdelijke aanduiding voor tekst 2">
            <a:extLst>
              <a:ext uri="{FF2B5EF4-FFF2-40B4-BE49-F238E27FC236}">
                <a16:creationId xmlns:a16="http://schemas.microsoft.com/office/drawing/2014/main" id="{C6FCDFCC-38D1-43A4-918F-491DBA6B2CF6}"/>
              </a:ext>
            </a:extLst>
          </p:cNvPr>
          <p:cNvSpPr>
            <a:spLocks noGrp="1"/>
          </p:cNvSpPr>
          <p:nvPr>
            <p:ph type="body" idx="1" hasCustomPrompt="1"/>
          </p:nvPr>
        </p:nvSpPr>
        <p:spPr>
          <a:xfrm>
            <a:off x="550864" y="1731375"/>
            <a:ext cx="3563936" cy="535354"/>
          </a:xfrm>
        </p:spPr>
        <p:txBody>
          <a:bodyPr rtlCol="0" anchor="b">
            <a:noAutofit/>
          </a:bodyPr>
          <a:lstStyle>
            <a:lvl1pPr marL="0" indent="0">
              <a:buNone/>
              <a:defRPr sz="20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te bewerken</a:t>
            </a:r>
          </a:p>
        </p:txBody>
      </p:sp>
      <p:sp>
        <p:nvSpPr>
          <p:cNvPr id="17" name="Tijdelijke aanduiding voor inhoud 3">
            <a:extLst>
              <a:ext uri="{FF2B5EF4-FFF2-40B4-BE49-F238E27FC236}">
                <a16:creationId xmlns:a16="http://schemas.microsoft.com/office/drawing/2014/main" id="{8A9CB740-8581-4D62-8481-7ECBBEDA7219}"/>
              </a:ext>
            </a:extLst>
          </p:cNvPr>
          <p:cNvSpPr>
            <a:spLocks noGrp="1"/>
          </p:cNvSpPr>
          <p:nvPr>
            <p:ph sz="half" idx="2" hasCustomPrompt="1"/>
          </p:nvPr>
        </p:nvSpPr>
        <p:spPr>
          <a:xfrm>
            <a:off x="559476" y="2432304"/>
            <a:ext cx="3563936" cy="3515555"/>
          </a:xfrm>
        </p:spPr>
        <p:txBody>
          <a:bodyPr rtlCol="0">
            <a:noAutofit/>
          </a:bodyPr>
          <a:lstStyle>
            <a:lvl1pPr>
              <a:defRPr sz="1800"/>
            </a:lvl1pPr>
            <a:lvl2pPr>
              <a:defRPr sz="1800"/>
            </a:lvl2pPr>
            <a:lvl3pPr>
              <a:defRPr sz="1800"/>
            </a:lvl3pPr>
            <a:lvl4pPr>
              <a:defRPr sz="1800"/>
            </a:lvl4pPr>
            <a:lvl5pPr>
              <a:defRPr sz="18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22" name="Tijdelijke aanduiding voor tekst 4">
            <a:extLst>
              <a:ext uri="{FF2B5EF4-FFF2-40B4-BE49-F238E27FC236}">
                <a16:creationId xmlns:a16="http://schemas.microsoft.com/office/drawing/2014/main" id="{AB16E493-D962-46EC-BBB8-D7E68A640438}"/>
              </a:ext>
            </a:extLst>
          </p:cNvPr>
          <p:cNvSpPr>
            <a:spLocks noGrp="1"/>
          </p:cNvSpPr>
          <p:nvPr>
            <p:ph type="body" sz="quarter" idx="13" hasCustomPrompt="1"/>
          </p:nvPr>
        </p:nvSpPr>
        <p:spPr>
          <a:xfrm>
            <a:off x="4341573" y="1731375"/>
            <a:ext cx="3566160" cy="535354"/>
          </a:xfrm>
        </p:spPr>
        <p:txBody>
          <a:bodyPr vert="horz" wrap="square" lIns="0" tIns="0" rIns="0" bIns="0" rtlCol="0" anchor="b">
            <a:noAutofit/>
          </a:bodyPr>
          <a:lstStyle>
            <a:lvl1pPr>
              <a:buNone/>
              <a:defRPr lang="nl-NL" sz="2000" b="0" cap="all" spc="200" baseline="0" dirty="0">
                <a:solidFill>
                  <a:schemeClr val="tx1"/>
                </a:solidFill>
              </a:defRPr>
            </a:lvl1pPr>
          </a:lstStyle>
          <a:p>
            <a:pPr marL="228600" lvl="0" indent="-228600" rtl="0"/>
            <a:r>
              <a:rPr lang="nl-NL" noProof="0"/>
              <a:t>Klik om te bewerken</a:t>
            </a:r>
          </a:p>
        </p:txBody>
      </p:sp>
      <p:sp>
        <p:nvSpPr>
          <p:cNvPr id="23" name="Tijdelijke aanduiding voor inhoud 5">
            <a:extLst>
              <a:ext uri="{FF2B5EF4-FFF2-40B4-BE49-F238E27FC236}">
                <a16:creationId xmlns:a16="http://schemas.microsoft.com/office/drawing/2014/main" id="{88CC7C67-1BA6-42A6-B9D3-8EDF70A3DB38}"/>
              </a:ext>
            </a:extLst>
          </p:cNvPr>
          <p:cNvSpPr>
            <a:spLocks noGrp="1"/>
          </p:cNvSpPr>
          <p:nvPr>
            <p:ph sz="quarter" idx="14" hasCustomPrompt="1"/>
          </p:nvPr>
        </p:nvSpPr>
        <p:spPr>
          <a:xfrm>
            <a:off x="4341573" y="2427370"/>
            <a:ext cx="3508755" cy="3515555"/>
          </a:xfrm>
        </p:spPr>
        <p:txBody>
          <a:bodyPr rtlCol="0">
            <a:noAutofit/>
          </a:bodyPr>
          <a:lstStyle>
            <a:lvl1pPr>
              <a:defRPr sz="1700"/>
            </a:lvl1pPr>
            <a:lvl2pPr>
              <a:defRPr sz="1700"/>
            </a:lvl2pPr>
            <a:lvl3pPr>
              <a:defRPr sz="1700"/>
            </a:lvl3pPr>
            <a:lvl4pPr>
              <a:defRPr sz="1700"/>
            </a:lvl4pPr>
            <a:lvl5pPr>
              <a:defRPr sz="17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18" name="Tijdelijke aanduiding voor tekst 4">
            <a:extLst>
              <a:ext uri="{FF2B5EF4-FFF2-40B4-BE49-F238E27FC236}">
                <a16:creationId xmlns:a16="http://schemas.microsoft.com/office/drawing/2014/main" id="{C17092A6-D0E6-4EF2-B3B8-AE35438D4D77}"/>
              </a:ext>
            </a:extLst>
          </p:cNvPr>
          <p:cNvSpPr>
            <a:spLocks noGrp="1"/>
          </p:cNvSpPr>
          <p:nvPr>
            <p:ph type="body" sz="quarter" idx="3" hasCustomPrompt="1"/>
          </p:nvPr>
        </p:nvSpPr>
        <p:spPr>
          <a:xfrm>
            <a:off x="8139659" y="1731375"/>
            <a:ext cx="3566160" cy="535354"/>
          </a:xfrm>
        </p:spPr>
        <p:txBody>
          <a:bodyPr vert="horz" wrap="square" lIns="0" tIns="0" rIns="0" bIns="0" rtlCol="0" anchor="b">
            <a:noAutofit/>
          </a:bodyPr>
          <a:lstStyle>
            <a:lvl1pPr>
              <a:buNone/>
              <a:defRPr lang="nl-NL" sz="2000" b="0" cap="all" spc="200" baseline="0" dirty="0">
                <a:solidFill>
                  <a:schemeClr val="tx1"/>
                </a:solidFill>
              </a:defRPr>
            </a:lvl1pPr>
          </a:lstStyle>
          <a:p>
            <a:pPr marL="228600" lvl="0" indent="-228600" rtl="0"/>
            <a:r>
              <a:rPr lang="nl-NL" noProof="0"/>
              <a:t>Klik om te BEWERKEN</a:t>
            </a:r>
          </a:p>
        </p:txBody>
      </p:sp>
      <p:sp>
        <p:nvSpPr>
          <p:cNvPr id="21" name="Tijdelijke aanduiding voor inhoud 5">
            <a:extLst>
              <a:ext uri="{FF2B5EF4-FFF2-40B4-BE49-F238E27FC236}">
                <a16:creationId xmlns:a16="http://schemas.microsoft.com/office/drawing/2014/main" id="{4534254A-2561-400F-87CB-18A8D3538124}"/>
              </a:ext>
            </a:extLst>
          </p:cNvPr>
          <p:cNvSpPr>
            <a:spLocks noGrp="1"/>
          </p:cNvSpPr>
          <p:nvPr>
            <p:ph sz="quarter" idx="4" hasCustomPrompt="1"/>
          </p:nvPr>
        </p:nvSpPr>
        <p:spPr>
          <a:xfrm>
            <a:off x="8139659" y="2427370"/>
            <a:ext cx="3508755" cy="3515555"/>
          </a:xfrm>
        </p:spPr>
        <p:txBody>
          <a:bodyPr rtlCol="0">
            <a:noAutofit/>
          </a:bodyPr>
          <a:lstStyle>
            <a:lvl1pPr>
              <a:defRPr sz="1700"/>
            </a:lvl1pPr>
            <a:lvl2pPr>
              <a:defRPr sz="1700"/>
            </a:lvl2pPr>
            <a:lvl3pPr>
              <a:defRPr sz="1700"/>
            </a:lvl3pPr>
            <a:lvl4pPr>
              <a:defRPr sz="1700"/>
            </a:lvl4pPr>
            <a:lvl5pPr>
              <a:defRPr sz="17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a:extLst>
              <a:ext uri="{FF2B5EF4-FFF2-40B4-BE49-F238E27FC236}">
                <a16:creationId xmlns:a16="http://schemas.microsoft.com/office/drawing/2014/main" id="{8B1BC074-1090-47AF-BDE8-3859BF574BA6}"/>
              </a:ext>
            </a:extLst>
          </p:cNvPr>
          <p:cNvSpPr>
            <a:spLocks noGrp="1"/>
          </p:cNvSpPr>
          <p:nvPr>
            <p:ph type="dt" sz="half" idx="10"/>
          </p:nvPr>
        </p:nvSpPr>
        <p:spPr/>
        <p:txBody>
          <a:bodyPr rtlCol="0">
            <a:noAutofit/>
          </a:bodyPr>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F1D6522F-D41A-4734-8BD1-BD6E5A37D04C}"/>
              </a:ext>
            </a:extLst>
          </p:cNvPr>
          <p:cNvSpPr>
            <a:spLocks noGrp="1"/>
          </p:cNvSpPr>
          <p:nvPr>
            <p:ph type="ftr" sz="quarter" idx="11"/>
          </p:nvPr>
        </p:nvSpPr>
        <p:spPr/>
        <p:txBody>
          <a:bodyPr rtlCol="0">
            <a:noAutofit/>
          </a:bodyPr>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2285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Samenvatting">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E949202B-67AE-417A-A336-DF5257FFDCF0}"/>
              </a:ext>
            </a:extLst>
          </p:cNvPr>
          <p:cNvSpPr>
            <a:spLocks noGrp="1"/>
          </p:cNvSpPr>
          <p:nvPr>
            <p:ph type="title"/>
          </p:nvPr>
        </p:nvSpPr>
        <p:spPr>
          <a:xfrm>
            <a:off x="550863" y="4508500"/>
            <a:ext cx="4500562" cy="1562959"/>
          </a:xfrm>
        </p:spPr>
        <p:txBody>
          <a:bodyPr wrap="square" rtlCol="0" anchor="t" anchorCtr="0">
            <a:noAutofit/>
          </a:bodyPr>
          <a:lstStyle/>
          <a:p>
            <a:pPr rtl="0"/>
            <a:r>
              <a:rPr lang="nl-NL" noProof="0"/>
              <a:t>Klik om stijl te bewerken</a:t>
            </a:r>
          </a:p>
        </p:txBody>
      </p:sp>
      <p:sp>
        <p:nvSpPr>
          <p:cNvPr id="10" name="Tijdelijke aanduiding voor afbeelding 9">
            <a:extLst>
              <a:ext uri="{FF2B5EF4-FFF2-40B4-BE49-F238E27FC236}">
                <a16:creationId xmlns:a16="http://schemas.microsoft.com/office/drawing/2014/main" id="{1786D546-2834-435F-950F-DCEFE654B3B1}"/>
              </a:ext>
            </a:extLst>
          </p:cNvPr>
          <p:cNvSpPr>
            <a:spLocks noGrp="1"/>
          </p:cNvSpPr>
          <p:nvPr>
            <p:ph type="pic" sz="quarter" idx="13"/>
          </p:nvPr>
        </p:nvSpPr>
        <p:spPr>
          <a:xfrm>
            <a:off x="0" y="0"/>
            <a:ext cx="12192000" cy="3776472"/>
          </a:xfrm>
          <a:solidFill>
            <a:schemeClr val="accent5"/>
          </a:solidFill>
        </p:spPr>
        <p:txBody>
          <a:bodyPr rtlCol="0">
            <a:noAutofit/>
          </a:bodyPr>
          <a:lstStyle/>
          <a:p>
            <a:pPr rtl="0"/>
            <a:r>
              <a:rPr lang="nl-NL" noProof="0"/>
              <a:t>Klik op het pictogram als u een afbeelding wilt toevoegen</a:t>
            </a:r>
          </a:p>
        </p:txBody>
      </p:sp>
      <p:sp>
        <p:nvSpPr>
          <p:cNvPr id="7" name="Tijdelijke aanduiding voor inhoud 6">
            <a:extLst>
              <a:ext uri="{FF2B5EF4-FFF2-40B4-BE49-F238E27FC236}">
                <a16:creationId xmlns:a16="http://schemas.microsoft.com/office/drawing/2014/main" id="{3BD763BD-EAC5-4DB8-81AF-9743BB6A9576}"/>
              </a:ext>
            </a:extLst>
          </p:cNvPr>
          <p:cNvSpPr>
            <a:spLocks noGrp="1"/>
          </p:cNvSpPr>
          <p:nvPr>
            <p:ph sz="quarter" idx="15" hasCustomPrompt="1"/>
          </p:nvPr>
        </p:nvSpPr>
        <p:spPr>
          <a:xfrm>
            <a:off x="5262411" y="4508500"/>
            <a:ext cx="6221412" cy="1563688"/>
          </a:xfrm>
        </p:spPr>
        <p:txBody>
          <a:bodyPr rtlCol="0">
            <a:noAutofit/>
          </a:bodyPr>
          <a:lstStyle>
            <a:lvl1pPr marL="0" indent="0">
              <a:buNone/>
              <a:defRPr sz="2000"/>
            </a:lvl1pPr>
            <a:lvl2pPr>
              <a:buNone/>
              <a:defRPr sz="1900"/>
            </a:lvl2pPr>
            <a:lvl3pPr>
              <a:buNone/>
              <a:defRPr sz="1900"/>
            </a:lvl3pPr>
            <a:lvl4pPr>
              <a:buNone/>
              <a:defRPr sz="1900"/>
            </a:lvl4pPr>
            <a:lvl5pPr>
              <a:buNone/>
              <a:defRPr sz="1900"/>
            </a:lvl5pPr>
          </a:lstStyle>
          <a:p>
            <a:pPr lvl="0" rtl="0"/>
            <a:r>
              <a:rPr lang="nl-NL" noProof="0"/>
              <a:t>Klik om de tekststijlen van het model te bewerken</a:t>
            </a:r>
          </a:p>
        </p:txBody>
      </p:sp>
      <p:sp>
        <p:nvSpPr>
          <p:cNvPr id="2" name="Tijdelijke aanduiding voor datum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nl-NL" noProof="0"/>
              <a:t>dinsdag 2 februari 20XX</a:t>
            </a:r>
          </a:p>
        </p:txBody>
      </p:sp>
      <p:sp>
        <p:nvSpPr>
          <p:cNvPr id="3" name="Tijdelijke aanduiding voor voettekst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nl-NL" noProof="0"/>
              <a:t>Voorbeeld van voettekst</a:t>
            </a:r>
          </a:p>
        </p:txBody>
      </p:sp>
      <p:sp>
        <p:nvSpPr>
          <p:cNvPr id="4" name="Tijdelijke aanduiding voor dianumm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
        <p:nvSpPr>
          <p:cNvPr id="8" name="Ovaal 7">
            <a:extLst>
              <a:ext uri="{FF2B5EF4-FFF2-40B4-BE49-F238E27FC236}">
                <a16:creationId xmlns:a16="http://schemas.microsoft.com/office/drawing/2014/main" id="{446AF837-10C6-44A5-B8D6-960A57487B43}"/>
              </a:ext>
              <a:ext uri="{C183D7F6-B498-43B3-948B-1728B52AA6E4}">
                <adec:decorative xmlns:adec="http://schemas.microsoft.com/office/drawing/2017/decorative" val="1"/>
              </a:ext>
            </a:extLst>
          </p:cNvPr>
          <p:cNvSpPr>
            <a:spLocks noChangeAspect="1"/>
          </p:cNvSpPr>
          <p:nvPr userDrawn="1"/>
        </p:nvSpPr>
        <p:spPr>
          <a:xfrm>
            <a:off x="1225773" y="385222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Tree>
    <p:extLst>
      <p:ext uri="{BB962C8B-B14F-4D97-AF65-F5344CB8AC3E}">
        <p14:creationId xmlns:p14="http://schemas.microsoft.com/office/powerpoint/2010/main" val="1425477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_Afsluiting">
    <p:spTree>
      <p:nvGrpSpPr>
        <p:cNvPr id="1" name=""/>
        <p:cNvGrpSpPr/>
        <p:nvPr/>
      </p:nvGrpSpPr>
      <p:grpSpPr>
        <a:xfrm>
          <a:off x="0" y="0"/>
          <a:ext cx="0" cy="0"/>
          <a:chOff x="0" y="0"/>
          <a:chExt cx="0" cy="0"/>
        </a:xfrm>
      </p:grpSpPr>
      <p:sp>
        <p:nvSpPr>
          <p:cNvPr id="28" name="Titel 1">
            <a:extLst>
              <a:ext uri="{FF2B5EF4-FFF2-40B4-BE49-F238E27FC236}">
                <a16:creationId xmlns:a16="http://schemas.microsoft.com/office/drawing/2014/main" id="{97246E34-E6EE-4BF3-A0D3-A20868B5A594}"/>
              </a:ext>
            </a:extLst>
          </p:cNvPr>
          <p:cNvSpPr>
            <a:spLocks noGrp="1"/>
          </p:cNvSpPr>
          <p:nvPr>
            <p:ph type="ctrTitle"/>
          </p:nvPr>
        </p:nvSpPr>
        <p:spPr>
          <a:xfrm>
            <a:off x="550863" y="549275"/>
            <a:ext cx="5437187" cy="2986234"/>
          </a:xfrm>
        </p:spPr>
        <p:txBody>
          <a:bodyPr rtlCol="0" anchor="b" anchorCtr="0">
            <a:noAutofit/>
          </a:bodyPr>
          <a:lstStyle/>
          <a:p>
            <a:pPr rtl="0"/>
            <a:r>
              <a:rPr lang="nl-NL" noProof="0"/>
              <a:t>Klik om stijl te bewerken</a:t>
            </a:r>
          </a:p>
        </p:txBody>
      </p:sp>
      <p:sp>
        <p:nvSpPr>
          <p:cNvPr id="31" name="Subtitel 2">
            <a:extLst>
              <a:ext uri="{FF2B5EF4-FFF2-40B4-BE49-F238E27FC236}">
                <a16:creationId xmlns:a16="http://schemas.microsoft.com/office/drawing/2014/main" id="{45BE5FFB-47D1-4474-B6CA-C3C936DF285E}"/>
              </a:ext>
            </a:extLst>
          </p:cNvPr>
          <p:cNvSpPr>
            <a:spLocks noGrp="1"/>
          </p:cNvSpPr>
          <p:nvPr>
            <p:ph type="subTitle" idx="1"/>
          </p:nvPr>
        </p:nvSpPr>
        <p:spPr>
          <a:xfrm>
            <a:off x="550863" y="3827610"/>
            <a:ext cx="5437187" cy="2265216"/>
          </a:xfrm>
        </p:spPr>
        <p:txBody>
          <a:bodyPr rtlCol="0">
            <a:noAutofit/>
          </a:bodyPr>
          <a:lstStyle>
            <a:lvl1pPr>
              <a:buNone/>
              <a:defRPr sz="2400"/>
            </a:lvl1pPr>
          </a:lstStyle>
          <a:p>
            <a:pPr rtl="0"/>
            <a:r>
              <a:rPr lang="nl-NL" noProof="0">
                <a:solidFill>
                  <a:schemeClr val="tx1">
                    <a:alpha val="60000"/>
                  </a:schemeClr>
                </a:solidFill>
              </a:rPr>
              <a:t>Klikken om de ondertitelstijl van het model te bewerken</a:t>
            </a:r>
          </a:p>
        </p:txBody>
      </p:sp>
      <p:sp>
        <p:nvSpPr>
          <p:cNvPr id="40" name="Tijdelijke aanduiding voor afbeelding 39">
            <a:extLst>
              <a:ext uri="{FF2B5EF4-FFF2-40B4-BE49-F238E27FC236}">
                <a16:creationId xmlns:a16="http://schemas.microsoft.com/office/drawing/2014/main" id="{008D9209-1A62-4AC3-BF92-94348A9BC06B}"/>
              </a:ext>
            </a:extLst>
          </p:cNvPr>
          <p:cNvSpPr>
            <a:spLocks noGrp="1"/>
          </p:cNvSpPr>
          <p:nvPr>
            <p:ph type="pic" sz="quarter" idx="15"/>
          </p:nvPr>
        </p:nvSpPr>
        <p:spPr>
          <a:xfrm>
            <a:off x="6556248" y="548640"/>
            <a:ext cx="5084064" cy="2880360"/>
          </a:xfrm>
          <a:solidFill>
            <a:schemeClr val="accent5"/>
          </a:solidFill>
        </p:spPr>
        <p:txBody>
          <a:bodyPr rtlCol="0">
            <a:noAutofit/>
          </a:bodyPr>
          <a:lstStyle/>
          <a:p>
            <a:pPr rtl="0"/>
            <a:r>
              <a:rPr lang="nl-NL" noProof="0"/>
              <a:t>Klik op het pictogram als u een afbeelding wilt toevoegen</a:t>
            </a:r>
          </a:p>
        </p:txBody>
      </p:sp>
      <p:sp>
        <p:nvSpPr>
          <p:cNvPr id="42" name="Tijdelijke aanduiding voor afbeelding 41">
            <a:extLst>
              <a:ext uri="{FF2B5EF4-FFF2-40B4-BE49-F238E27FC236}">
                <a16:creationId xmlns:a16="http://schemas.microsoft.com/office/drawing/2014/main" id="{FADBFB6B-1787-4549-91B6-D748C66B13C6}"/>
              </a:ext>
            </a:extLst>
          </p:cNvPr>
          <p:cNvSpPr>
            <a:spLocks noGrp="1"/>
          </p:cNvSpPr>
          <p:nvPr>
            <p:ph type="pic" sz="quarter" idx="16"/>
          </p:nvPr>
        </p:nvSpPr>
        <p:spPr>
          <a:xfrm>
            <a:off x="6556248" y="3429000"/>
            <a:ext cx="5084064" cy="2880360"/>
          </a:xfrm>
          <a:solidFill>
            <a:schemeClr val="accent5"/>
          </a:solidFill>
        </p:spPr>
        <p:txBody>
          <a:bodyPr rtlCol="0">
            <a:noAutofit/>
          </a:bodyPr>
          <a:lstStyle/>
          <a:p>
            <a:pPr rtl="0"/>
            <a:r>
              <a:rPr lang="nl-NL" noProof="0"/>
              <a:t>Klik op het pictogram als u een afbeelding wilt toevoegen</a:t>
            </a:r>
          </a:p>
        </p:txBody>
      </p:sp>
      <p:grpSp>
        <p:nvGrpSpPr>
          <p:cNvPr id="43" name="Groep 42">
            <a:extLst>
              <a:ext uri="{FF2B5EF4-FFF2-40B4-BE49-F238E27FC236}">
                <a16:creationId xmlns:a16="http://schemas.microsoft.com/office/drawing/2014/main" id="{06966E3E-9B30-4375-AC9A-23256CC87D25}"/>
              </a:ext>
              <a:ext uri="{C183D7F6-B498-43B3-948B-1728B52AA6E4}">
                <adec:decorative xmlns:adec="http://schemas.microsoft.com/office/drawing/2017/decorative" val="1"/>
              </a:ext>
            </a:extLst>
          </p:cNvPr>
          <p:cNvGrpSpPr/>
          <p:nvPr userDrawn="1"/>
        </p:nvGrpSpPr>
        <p:grpSpPr>
          <a:xfrm>
            <a:off x="11161347" y="125399"/>
            <a:ext cx="1404698" cy="1155641"/>
            <a:chOff x="11161347" y="125399"/>
            <a:chExt cx="1404698" cy="1155641"/>
          </a:xfrm>
        </p:grpSpPr>
        <p:sp>
          <p:nvSpPr>
            <p:cNvPr id="44" name="Vrije vorm: Vorm 43">
              <a:extLst>
                <a:ext uri="{FF2B5EF4-FFF2-40B4-BE49-F238E27FC236}">
                  <a16:creationId xmlns:a16="http://schemas.microsoft.com/office/drawing/2014/main" id="{4EBBC5A2-A37E-47DF-9230-9A75067F1883}"/>
                </a:ext>
              </a:extLst>
            </p:cNvPr>
            <p:cNvSpPr>
              <a:spLocks noChangeAspect="1"/>
            </p:cNvSpPr>
            <p:nvPr/>
          </p:nvSpPr>
          <p:spPr>
            <a:xfrm rot="18900000">
              <a:off x="11161347" y="125399"/>
              <a:ext cx="1341675" cy="926985"/>
            </a:xfrm>
            <a:custGeom>
              <a:avLst/>
              <a:gdLst>
                <a:gd name="connsiteX0" fmla="*/ 1049126 w 1341675"/>
                <a:gd name="connsiteY0" fmla="*/ 8962 h 926985"/>
                <a:gd name="connsiteX1" fmla="*/ 1341675 w 1341675"/>
                <a:gd name="connsiteY1" fmla="*/ 301511 h 926985"/>
                <a:gd name="connsiteX2" fmla="*/ 1130649 w 1341675"/>
                <a:gd name="connsiteY2" fmla="*/ 512537 h 926985"/>
                <a:gd name="connsiteX3" fmla="*/ 1107397 w 1341675"/>
                <a:gd name="connsiteY3" fmla="*/ 499917 h 926985"/>
                <a:gd name="connsiteX4" fmla="*/ 926985 w 1341675"/>
                <a:gd name="connsiteY4" fmla="*/ 463493 h 926985"/>
                <a:gd name="connsiteX5" fmla="*/ 463493 w 1341675"/>
                <a:gd name="connsiteY5" fmla="*/ 926985 h 926985"/>
                <a:gd name="connsiteX6" fmla="*/ 0 w 1341675"/>
                <a:gd name="connsiteY6" fmla="*/ 926985 h 926985"/>
                <a:gd name="connsiteX7" fmla="*/ 926985 w 1341675"/>
                <a:gd name="connsiteY7" fmla="*/ 0 h 926985"/>
                <a:gd name="connsiteX8" fmla="*/ 1021763 w 1341675"/>
                <a:gd name="connsiteY8" fmla="*/ 4786 h 926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1675" h="926985">
                  <a:moveTo>
                    <a:pt x="1049126" y="8962"/>
                  </a:moveTo>
                  <a:lnTo>
                    <a:pt x="1341675" y="301511"/>
                  </a:lnTo>
                  <a:lnTo>
                    <a:pt x="1130649" y="512537"/>
                  </a:lnTo>
                  <a:lnTo>
                    <a:pt x="1107397" y="499917"/>
                  </a:lnTo>
                  <a:cubicBezTo>
                    <a:pt x="1051945" y="476462"/>
                    <a:pt x="990979" y="463493"/>
                    <a:pt x="926985" y="463493"/>
                  </a:cubicBezTo>
                  <a:cubicBezTo>
                    <a:pt x="671005" y="463493"/>
                    <a:pt x="463493" y="671005"/>
                    <a:pt x="463493" y="926985"/>
                  </a:cubicBezTo>
                  <a:lnTo>
                    <a:pt x="0" y="926985"/>
                  </a:lnTo>
                  <a:cubicBezTo>
                    <a:pt x="0" y="415026"/>
                    <a:pt x="415025" y="0"/>
                    <a:pt x="926985" y="0"/>
                  </a:cubicBezTo>
                  <a:cubicBezTo>
                    <a:pt x="958982" y="0"/>
                    <a:pt x="990601" y="1621"/>
                    <a:pt x="1021763" y="4786"/>
                  </a:cubicBezTo>
                  <a:close/>
                </a:path>
              </a:pathLst>
            </a:custGeom>
            <a:solidFill>
              <a:schemeClr val="bg2"/>
            </a:solidFill>
            <a:ln>
              <a:noFill/>
            </a:ln>
            <a:effectLst>
              <a:innerShdw blurRad="254000" dist="50800" dir="54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l-NL" noProof="0">
                <a:solidFill>
                  <a:schemeClr val="tx1"/>
                </a:solidFill>
              </a:endParaRPr>
            </a:p>
          </p:txBody>
        </p:sp>
        <p:sp>
          <p:nvSpPr>
            <p:cNvPr id="45" name="Ovaal 44">
              <a:extLst>
                <a:ext uri="{FF2B5EF4-FFF2-40B4-BE49-F238E27FC236}">
                  <a16:creationId xmlns:a16="http://schemas.microsoft.com/office/drawing/2014/main" id="{11781B9A-C230-4FFC-90A8-E0571B1DEDA7}"/>
                </a:ext>
              </a:extLst>
            </p:cNvPr>
            <p:cNvSpPr/>
            <p:nvPr/>
          </p:nvSpPr>
          <p:spPr>
            <a:xfrm rot="2700000">
              <a:off x="11798454" y="994196"/>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46" name="Vrije vorm: Shape 45">
              <a:extLst>
                <a:ext uri="{FF2B5EF4-FFF2-40B4-BE49-F238E27FC236}">
                  <a16:creationId xmlns:a16="http://schemas.microsoft.com/office/drawing/2014/main" id="{3295925C-3570-40F1-B3CE-07D947ED4643}"/>
                </a:ext>
              </a:extLst>
            </p:cNvPr>
            <p:cNvSpPr>
              <a:spLocks noChangeAspect="1"/>
            </p:cNvSpPr>
            <p:nvPr/>
          </p:nvSpPr>
          <p:spPr>
            <a:xfrm rot="18900000">
              <a:off x="11228590" y="129580"/>
              <a:ext cx="1337455" cy="1042921"/>
            </a:xfrm>
            <a:custGeom>
              <a:avLst/>
              <a:gdLst>
                <a:gd name="connsiteX0" fmla="*/ 1084058 w 1337455"/>
                <a:gd name="connsiteY0" fmla="*/ 16081 h 1042921"/>
                <a:gd name="connsiteX1" fmla="*/ 1337455 w 1337455"/>
                <a:gd name="connsiteY1" fmla="*/ 269477 h 1042921"/>
                <a:gd name="connsiteX2" fmla="*/ 1060775 w 1337455"/>
                <a:gd name="connsiteY2" fmla="*/ 546158 h 1042921"/>
                <a:gd name="connsiteX3" fmla="*/ 1020394 w 1337455"/>
                <a:gd name="connsiteY3" fmla="*/ 532055 h 1042921"/>
                <a:gd name="connsiteX4" fmla="*/ 926985 w 1337455"/>
                <a:gd name="connsiteY4" fmla="*/ 521461 h 1042921"/>
                <a:gd name="connsiteX5" fmla="*/ 463492 w 1337455"/>
                <a:gd name="connsiteY5" fmla="*/ 1042921 h 1042921"/>
                <a:gd name="connsiteX6" fmla="*/ 0 w 1337455"/>
                <a:gd name="connsiteY6" fmla="*/ 1042921 h 1042921"/>
                <a:gd name="connsiteX7" fmla="*/ 926984 w 1337455"/>
                <a:gd name="connsiteY7" fmla="*/ 0 h 1042921"/>
                <a:gd name="connsiteX8" fmla="*/ 1021763 w 1337455"/>
                <a:gd name="connsiteY8" fmla="*/ 5384 h 1042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7455" h="1042921">
                  <a:moveTo>
                    <a:pt x="1084058" y="16081"/>
                  </a:moveTo>
                  <a:lnTo>
                    <a:pt x="1337455" y="269477"/>
                  </a:lnTo>
                  <a:lnTo>
                    <a:pt x="1060775" y="546158"/>
                  </a:lnTo>
                  <a:lnTo>
                    <a:pt x="1020394" y="532055"/>
                  </a:lnTo>
                  <a:cubicBezTo>
                    <a:pt x="990222" y="525109"/>
                    <a:pt x="958982" y="521461"/>
                    <a:pt x="926985" y="521461"/>
                  </a:cubicBezTo>
                  <a:cubicBezTo>
                    <a:pt x="671005" y="521461"/>
                    <a:pt x="463493" y="754927"/>
                    <a:pt x="463492" y="1042921"/>
                  </a:cubicBezTo>
                  <a:lnTo>
                    <a:pt x="0" y="1042921"/>
                  </a:lnTo>
                  <a:cubicBezTo>
                    <a:pt x="0" y="466932"/>
                    <a:pt x="415025" y="0"/>
                    <a:pt x="926984" y="0"/>
                  </a:cubicBezTo>
                  <a:cubicBezTo>
                    <a:pt x="958982" y="0"/>
                    <a:pt x="990600" y="1824"/>
                    <a:pt x="1021763" y="5384"/>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l-NL" noProof="0">
                <a:solidFill>
                  <a:schemeClr val="tx1"/>
                </a:solidFill>
              </a:endParaRPr>
            </a:p>
          </p:txBody>
        </p:sp>
      </p:grpSp>
      <p:grpSp>
        <p:nvGrpSpPr>
          <p:cNvPr id="15" name="Groep 14">
            <a:extLst>
              <a:ext uri="{FF2B5EF4-FFF2-40B4-BE49-F238E27FC236}">
                <a16:creationId xmlns:a16="http://schemas.microsoft.com/office/drawing/2014/main" id="{394664AE-6DC5-428F-9AC4-5A8F67571F72}"/>
              </a:ext>
              <a:ext uri="{C183D7F6-B498-43B3-948B-1728B52AA6E4}">
                <adec:decorative xmlns:adec="http://schemas.microsoft.com/office/drawing/2017/decorative" val="1"/>
              </a:ext>
            </a:extLst>
          </p:cNvPr>
          <p:cNvGrpSpPr/>
          <p:nvPr userDrawn="1"/>
        </p:nvGrpSpPr>
        <p:grpSpPr>
          <a:xfrm>
            <a:off x="594036" y="5610392"/>
            <a:ext cx="667802" cy="631474"/>
            <a:chOff x="10478914" y="1506691"/>
            <a:chExt cx="667802" cy="631474"/>
          </a:xfrm>
        </p:grpSpPr>
        <p:sp>
          <p:nvSpPr>
            <p:cNvPr id="16" name="Vrije vorm: Shape 15">
              <a:extLst>
                <a:ext uri="{FF2B5EF4-FFF2-40B4-BE49-F238E27FC236}">
                  <a16:creationId xmlns:a16="http://schemas.microsoft.com/office/drawing/2014/main" id="{8288F304-7DF7-42FB-BD6F-D575128A1DDE}"/>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1" name="Ovaal 20">
              <a:extLst>
                <a:ext uri="{FF2B5EF4-FFF2-40B4-BE49-F238E27FC236}">
                  <a16:creationId xmlns:a16="http://schemas.microsoft.com/office/drawing/2014/main" id="{104835D9-7DE9-4DDD-A6C2-1C526822700A}"/>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5" name="Tijdelijke aanduiding voor datum 4">
            <a:extLst>
              <a:ext uri="{FF2B5EF4-FFF2-40B4-BE49-F238E27FC236}">
                <a16:creationId xmlns:a16="http://schemas.microsoft.com/office/drawing/2014/main" id="{E57D2D6F-49E8-4217-A908-2D9E43583589}"/>
              </a:ext>
            </a:extLst>
          </p:cNvPr>
          <p:cNvSpPr>
            <a:spLocks noGrp="1"/>
          </p:cNvSpPr>
          <p:nvPr>
            <p:ph type="dt" sz="half" idx="10"/>
          </p:nvPr>
        </p:nvSpPr>
        <p:spPr/>
        <p:txBody>
          <a:bodyPr rtlCol="0">
            <a:noAutofit/>
          </a:bodyPr>
          <a:lstStyle/>
          <a:p>
            <a:pPr rtl="0"/>
            <a:r>
              <a:rPr lang="nl-NL" noProof="0"/>
              <a:t>dinsdag 2 februari 20XX</a:t>
            </a:r>
          </a:p>
        </p:txBody>
      </p:sp>
      <p:sp>
        <p:nvSpPr>
          <p:cNvPr id="6" name="Tijdelijke aanduiding voor voettekst 5">
            <a:extLst>
              <a:ext uri="{FF2B5EF4-FFF2-40B4-BE49-F238E27FC236}">
                <a16:creationId xmlns:a16="http://schemas.microsoft.com/office/drawing/2014/main" id="{591C4440-6B8D-4A24-A807-8B1302A3DFAF}"/>
              </a:ext>
            </a:extLst>
          </p:cNvPr>
          <p:cNvSpPr>
            <a:spLocks noGrp="1"/>
          </p:cNvSpPr>
          <p:nvPr>
            <p:ph type="ftr" sz="quarter" idx="11"/>
          </p:nvPr>
        </p:nvSpPr>
        <p:spPr/>
        <p:txBody>
          <a:bodyPr rtlCol="0">
            <a:noAutofit/>
          </a:bodyPr>
          <a:lstStyle/>
          <a:p>
            <a:pPr rtl="0"/>
            <a:r>
              <a:rPr lang="nl-NL" noProof="0"/>
              <a:t>Voorbeeld van voettekst</a:t>
            </a:r>
          </a:p>
        </p:txBody>
      </p:sp>
      <p:sp>
        <p:nvSpPr>
          <p:cNvPr id="7" name="Tijdelijke aanduiding voor dianumm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
        <p:nvSpPr>
          <p:cNvPr id="17" name="Ovaal 16">
            <a:extLst>
              <a:ext uri="{FF2B5EF4-FFF2-40B4-BE49-F238E27FC236}">
                <a16:creationId xmlns:a16="http://schemas.microsoft.com/office/drawing/2014/main" id="{83C43C1C-00B3-40E0-B073-B8C56206D07D}"/>
              </a:ext>
              <a:ext uri="{C183D7F6-B498-43B3-948B-1728B52AA6E4}">
                <adec:decorative xmlns:adec="http://schemas.microsoft.com/office/drawing/2017/decorative" val="1"/>
              </a:ext>
            </a:extLst>
          </p:cNvPr>
          <p:cNvSpPr>
            <a:spLocks noChangeAspect="1"/>
          </p:cNvSpPr>
          <p:nvPr userDrawn="1"/>
        </p:nvSpPr>
        <p:spPr>
          <a:xfrm>
            <a:off x="5303845" y="54272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Tree>
    <p:extLst>
      <p:ext uri="{BB962C8B-B14F-4D97-AF65-F5344CB8AC3E}">
        <p14:creationId xmlns:p14="http://schemas.microsoft.com/office/powerpoint/2010/main" val="727319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577394-0A20-4CF6-9066-CFC2C1C9D30F}"/>
              </a:ext>
            </a:extLst>
          </p:cNvPr>
          <p:cNvSpPr>
            <a:spLocks noGrp="1"/>
          </p:cNvSpPr>
          <p:nvPr>
            <p:ph type="ctrTitle" hasCustomPrompt="1"/>
          </p:nvPr>
        </p:nvSpPr>
        <p:spPr>
          <a:xfrm>
            <a:off x="3359149" y="389840"/>
            <a:ext cx="8281987" cy="2954655"/>
          </a:xfrm>
        </p:spPr>
        <p:txBody>
          <a:bodyPr rtlCol="0" anchor="t" anchorCtr="0">
            <a:noAutofit/>
          </a:bodyPr>
          <a:lstStyle>
            <a:lvl1pPr algn="l">
              <a:lnSpc>
                <a:spcPct val="100000"/>
              </a:lnSpc>
              <a:defRPr sz="6400"/>
            </a:lvl1pPr>
          </a:lstStyle>
          <a:p>
            <a:pPr rtl="0"/>
            <a:r>
              <a:rPr lang="nl-NL" noProof="0"/>
              <a:t>Klik om de titelstijl van het model te bewerken</a:t>
            </a:r>
          </a:p>
        </p:txBody>
      </p:sp>
      <p:sp>
        <p:nvSpPr>
          <p:cNvPr id="3" name="Subtitel 2">
            <a:extLst>
              <a:ext uri="{FF2B5EF4-FFF2-40B4-BE49-F238E27FC236}">
                <a16:creationId xmlns:a16="http://schemas.microsoft.com/office/drawing/2014/main" id="{3F10971F-8922-4B23-9C80-0643D7E35026}"/>
              </a:ext>
            </a:extLst>
          </p:cNvPr>
          <p:cNvSpPr>
            <a:spLocks noGrp="1"/>
          </p:cNvSpPr>
          <p:nvPr>
            <p:ph type="subTitle" idx="1" hasCustomPrompt="1"/>
          </p:nvPr>
        </p:nvSpPr>
        <p:spPr>
          <a:xfrm>
            <a:off x="3359149" y="3536951"/>
            <a:ext cx="8281989" cy="2555874"/>
          </a:xfrm>
        </p:spPr>
        <p:txBody>
          <a:bodyPr rtlCol="0">
            <a:no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 om de subtitelstijl van het model te bewerken</a:t>
            </a:r>
          </a:p>
        </p:txBody>
      </p:sp>
      <p:sp>
        <p:nvSpPr>
          <p:cNvPr id="4" name="Tijdelijke aanduiding voor datum 3">
            <a:extLst>
              <a:ext uri="{FF2B5EF4-FFF2-40B4-BE49-F238E27FC236}">
                <a16:creationId xmlns:a16="http://schemas.microsoft.com/office/drawing/2014/main" id="{8B1BC074-1090-47AF-BDE8-3859BF574BA6}"/>
              </a:ext>
            </a:extLst>
          </p:cNvPr>
          <p:cNvSpPr>
            <a:spLocks noGrp="1"/>
          </p:cNvSpPr>
          <p:nvPr>
            <p:ph type="dt" sz="half" idx="10"/>
          </p:nvPr>
        </p:nvSpPr>
        <p:spPr/>
        <p:txBody>
          <a:bodyPr rtlCol="0">
            <a:noAutofit/>
          </a:bodyPr>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F1D6522F-D41A-4734-8BD1-BD6E5A37D04C}"/>
              </a:ext>
            </a:extLst>
          </p:cNvPr>
          <p:cNvSpPr>
            <a:spLocks noGrp="1"/>
          </p:cNvSpPr>
          <p:nvPr>
            <p:ph type="ftr" sz="quarter" idx="11"/>
          </p:nvPr>
        </p:nvSpPr>
        <p:spPr/>
        <p:txBody>
          <a:bodyPr rtlCol="0">
            <a:noAutofit/>
          </a:bodyPr>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
        <p:nvSpPr>
          <p:cNvPr id="19" name="Vrije v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0" name="Ova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5" name="Ova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nvGrpSpPr>
          <p:cNvPr id="34" name="Groe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Vrije v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p>
          </p:txBody>
        </p:sp>
        <p:sp>
          <p:nvSpPr>
            <p:cNvPr id="36" name="Vrije vorm: Vorm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solidFill>
                  <a:schemeClr val="tx1"/>
                </a:solidFill>
              </a:endParaRPr>
            </a:p>
          </p:txBody>
        </p:sp>
        <p:sp>
          <p:nvSpPr>
            <p:cNvPr id="37" name="Ova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38" name="Ova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Tree>
    <p:extLst>
      <p:ext uri="{BB962C8B-B14F-4D97-AF65-F5344CB8AC3E}">
        <p14:creationId xmlns:p14="http://schemas.microsoft.com/office/powerpoint/2010/main" val="3412362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ee, inhoud">
    <p:spTree>
      <p:nvGrpSpPr>
        <p:cNvPr id="1" name=""/>
        <p:cNvGrpSpPr/>
        <p:nvPr/>
      </p:nvGrpSpPr>
      <p:grpSpPr>
        <a:xfrm>
          <a:off x="0" y="0"/>
          <a:ext cx="0" cy="0"/>
          <a:chOff x="0" y="0"/>
          <a:chExt cx="0" cy="0"/>
        </a:xfrm>
      </p:grpSpPr>
      <p:sp>
        <p:nvSpPr>
          <p:cNvPr id="22" name="Ova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nvGrpSpPr>
          <p:cNvPr id="13" name="Groe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Vrije v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1" name="Ova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2" name="Titel 1">
            <a:extLst>
              <a:ext uri="{FF2B5EF4-FFF2-40B4-BE49-F238E27FC236}">
                <a16:creationId xmlns:a16="http://schemas.microsoft.com/office/drawing/2014/main" id="{8978E540-142B-4A82-9C3F-E61BC190AEED}"/>
              </a:ext>
            </a:extLst>
          </p:cNvPr>
          <p:cNvSpPr>
            <a:spLocks noGrp="1"/>
          </p:cNvSpPr>
          <p:nvPr>
            <p:ph type="title" hasCustomPrompt="1"/>
          </p:nvPr>
        </p:nvSpPr>
        <p:spPr>
          <a:xfrm>
            <a:off x="550863" y="549275"/>
            <a:ext cx="11090274" cy="1332000"/>
          </a:xfrm>
        </p:spPr>
        <p:txBody>
          <a:bodyPr rtlCol="0">
            <a:noAutofit/>
          </a:bodyPr>
          <a:lstStyle>
            <a:lvl1pPr>
              <a:lnSpc>
                <a:spcPct val="100000"/>
              </a:lnSpc>
              <a:defRPr/>
            </a:lvl1pPr>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02C6BF36-D4F5-4363-B440-BDAE50BBD4B6}"/>
              </a:ext>
            </a:extLst>
          </p:cNvPr>
          <p:cNvSpPr>
            <a:spLocks noGrp="1"/>
          </p:cNvSpPr>
          <p:nvPr>
            <p:ph sz="half" idx="1" hasCustomPrompt="1"/>
          </p:nvPr>
        </p:nvSpPr>
        <p:spPr>
          <a:xfrm>
            <a:off x="550862" y="2097175"/>
            <a:ext cx="5435600" cy="3995650"/>
          </a:xfrm>
        </p:spPr>
        <p:txBody>
          <a:bodyPr rtlCol="0">
            <a:noAutofit/>
          </a:body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inhoud 3">
            <a:extLst>
              <a:ext uri="{FF2B5EF4-FFF2-40B4-BE49-F238E27FC236}">
                <a16:creationId xmlns:a16="http://schemas.microsoft.com/office/drawing/2014/main" id="{F8362910-87AA-4E67-992D-8D4822FD89FE}"/>
              </a:ext>
            </a:extLst>
          </p:cNvPr>
          <p:cNvSpPr>
            <a:spLocks noGrp="1"/>
          </p:cNvSpPr>
          <p:nvPr>
            <p:ph sz="half" idx="2" hasCustomPrompt="1"/>
          </p:nvPr>
        </p:nvSpPr>
        <p:spPr>
          <a:xfrm>
            <a:off x="6205538" y="2097175"/>
            <a:ext cx="5435600" cy="3995650"/>
          </a:xfrm>
        </p:spPr>
        <p:txBody>
          <a:bodyPr rtlCol="0">
            <a:noAutofit/>
          </a:body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datum 4">
            <a:extLst>
              <a:ext uri="{FF2B5EF4-FFF2-40B4-BE49-F238E27FC236}">
                <a16:creationId xmlns:a16="http://schemas.microsoft.com/office/drawing/2014/main" id="{BB99A8AF-0998-4613-B1D8-C14ECBFFDF67}"/>
              </a:ext>
            </a:extLst>
          </p:cNvPr>
          <p:cNvSpPr>
            <a:spLocks noGrp="1"/>
          </p:cNvSpPr>
          <p:nvPr>
            <p:ph type="dt" sz="half" idx="10"/>
          </p:nvPr>
        </p:nvSpPr>
        <p:spPr/>
        <p:txBody>
          <a:bodyPr rtlCol="0">
            <a:noAutofit/>
          </a:bodyPr>
          <a:lstStyle/>
          <a:p>
            <a:pPr rtl="0"/>
            <a:r>
              <a:rPr lang="nl-NL" noProof="0"/>
              <a:t>dinsdag 2 februari 20XX</a:t>
            </a:r>
          </a:p>
        </p:txBody>
      </p:sp>
      <p:sp>
        <p:nvSpPr>
          <p:cNvPr id="6" name="Tijdelijke aanduiding voor voettekst 5">
            <a:extLst>
              <a:ext uri="{FF2B5EF4-FFF2-40B4-BE49-F238E27FC236}">
                <a16:creationId xmlns:a16="http://schemas.microsoft.com/office/drawing/2014/main" id="{66E44EAA-B8A9-4428-A9DF-1174DA940990}"/>
              </a:ext>
            </a:extLst>
          </p:cNvPr>
          <p:cNvSpPr>
            <a:spLocks noGrp="1"/>
          </p:cNvSpPr>
          <p:nvPr>
            <p:ph type="ftr" sz="quarter" idx="11"/>
          </p:nvPr>
        </p:nvSpPr>
        <p:spPr/>
        <p:txBody>
          <a:bodyPr rtlCol="0">
            <a:noAutofit/>
          </a:bodyPr>
          <a:lstStyle/>
          <a:p>
            <a:pPr rtl="0"/>
            <a:r>
              <a:rPr lang="nl-NL" noProof="0"/>
              <a:t>Voorbeeld van voettekst</a:t>
            </a:r>
          </a:p>
        </p:txBody>
      </p:sp>
      <p:sp>
        <p:nvSpPr>
          <p:cNvPr id="7" name="Tijdelijke aanduiding voor dianumm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3617165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nl-NL" noProof="0"/>
              <a:t>dinsdag 2 februari 20XX</a:t>
            </a:r>
          </a:p>
        </p:txBody>
      </p:sp>
      <p:sp>
        <p:nvSpPr>
          <p:cNvPr id="3" name="Tijdelijke aanduiding voor voettekst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nl-NL" noProof="0"/>
              <a:t>Voorbeeld van voettekst</a:t>
            </a:r>
          </a:p>
        </p:txBody>
      </p:sp>
      <p:sp>
        <p:nvSpPr>
          <p:cNvPr id="4" name="Tijdelijke aanduiding voor dianumm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3858332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Vrije v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2" name="Ova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2" name="Titel 1">
            <a:extLst>
              <a:ext uri="{FF2B5EF4-FFF2-40B4-BE49-F238E27FC236}">
                <a16:creationId xmlns:a16="http://schemas.microsoft.com/office/drawing/2014/main" id="{BF3FF76C-A012-4CDA-8AE7-E9413955716A}"/>
              </a:ext>
            </a:extLst>
          </p:cNvPr>
          <p:cNvSpPr>
            <a:spLocks noGrp="1"/>
          </p:cNvSpPr>
          <p:nvPr>
            <p:ph type="title" hasCustomPrompt="1"/>
          </p:nvPr>
        </p:nvSpPr>
        <p:spPr>
          <a:xfrm>
            <a:off x="550863" y="549275"/>
            <a:ext cx="11090275" cy="984885"/>
          </a:xfrm>
        </p:spPr>
        <p:txBody>
          <a:bodyPr rtlCol="0" anchor="t">
            <a:noAutofit/>
          </a:bodyPr>
          <a:lstStyle>
            <a:lvl1pPr>
              <a:lnSpc>
                <a:spcPct val="100000"/>
              </a:lnSpc>
              <a:defRPr sz="3200"/>
            </a:lvl1pPr>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611A4C80-DC38-4641-924F-90D6078CF592}"/>
              </a:ext>
            </a:extLst>
          </p:cNvPr>
          <p:cNvSpPr>
            <a:spLocks noGrp="1"/>
          </p:cNvSpPr>
          <p:nvPr>
            <p:ph idx="1" hasCustomPrompt="1"/>
          </p:nvPr>
        </p:nvSpPr>
        <p:spPr>
          <a:xfrm>
            <a:off x="4295775" y="1750060"/>
            <a:ext cx="7345362" cy="4342765"/>
          </a:xfrm>
        </p:spPr>
        <p:txBody>
          <a:bodyPr rtlCol="0">
            <a:no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tekst 3">
            <a:extLst>
              <a:ext uri="{FF2B5EF4-FFF2-40B4-BE49-F238E27FC236}">
                <a16:creationId xmlns:a16="http://schemas.microsoft.com/office/drawing/2014/main" id="{82C42771-D3A7-4072-85DC-B7C5E530E8AA}"/>
              </a:ext>
            </a:extLst>
          </p:cNvPr>
          <p:cNvSpPr>
            <a:spLocks noGrp="1"/>
          </p:cNvSpPr>
          <p:nvPr>
            <p:ph type="body" sz="half" idx="2" hasCustomPrompt="1"/>
          </p:nvPr>
        </p:nvSpPr>
        <p:spPr>
          <a:xfrm>
            <a:off x="550863" y="1750060"/>
            <a:ext cx="3565525" cy="4342765"/>
          </a:xfrm>
        </p:spPr>
        <p:txBody>
          <a:bodyPr rtlCol="0">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 om de tekststijlen van het model te bewerken</a:t>
            </a:r>
          </a:p>
        </p:txBody>
      </p:sp>
      <p:sp>
        <p:nvSpPr>
          <p:cNvPr id="5" name="Tijdelijke aanduiding voor datum 4">
            <a:extLst>
              <a:ext uri="{FF2B5EF4-FFF2-40B4-BE49-F238E27FC236}">
                <a16:creationId xmlns:a16="http://schemas.microsoft.com/office/drawing/2014/main" id="{EBD47AB1-6EB5-4E2C-B4A7-42DC643E9FF9}"/>
              </a:ext>
            </a:extLst>
          </p:cNvPr>
          <p:cNvSpPr>
            <a:spLocks noGrp="1"/>
          </p:cNvSpPr>
          <p:nvPr>
            <p:ph type="dt" sz="half" idx="10"/>
          </p:nvPr>
        </p:nvSpPr>
        <p:spPr/>
        <p:txBody>
          <a:bodyPr rtlCol="0">
            <a:noAutofit/>
          </a:bodyPr>
          <a:lstStyle/>
          <a:p>
            <a:pPr rtl="0"/>
            <a:r>
              <a:rPr lang="nl-NL" noProof="0"/>
              <a:t>dinsdag 2 februari 20XX</a:t>
            </a:r>
          </a:p>
        </p:txBody>
      </p:sp>
      <p:sp>
        <p:nvSpPr>
          <p:cNvPr id="6" name="Tijdelijke aanduiding voor voettekst 5">
            <a:extLst>
              <a:ext uri="{FF2B5EF4-FFF2-40B4-BE49-F238E27FC236}">
                <a16:creationId xmlns:a16="http://schemas.microsoft.com/office/drawing/2014/main" id="{5BA9D15F-B6ED-46E1-9840-0B625880EE4B}"/>
              </a:ext>
            </a:extLst>
          </p:cNvPr>
          <p:cNvSpPr>
            <a:spLocks noGrp="1"/>
          </p:cNvSpPr>
          <p:nvPr>
            <p:ph type="ftr" sz="quarter" idx="11"/>
          </p:nvPr>
        </p:nvSpPr>
        <p:spPr/>
        <p:txBody>
          <a:bodyPr rtlCol="0">
            <a:noAutofit/>
          </a:bodyPr>
          <a:lstStyle/>
          <a:p>
            <a:pPr rtl="0"/>
            <a:r>
              <a:rPr lang="nl-NL" noProof="0"/>
              <a:t>Voorbeeld van voettekst</a:t>
            </a:r>
          </a:p>
        </p:txBody>
      </p:sp>
      <p:sp>
        <p:nvSpPr>
          <p:cNvPr id="7" name="Tijdelijke aanduiding voor dianumm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98356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genda">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C0923D16-1EC5-4C17-ABA8-B13A1256B36F}"/>
              </a:ext>
            </a:extLst>
          </p:cNvPr>
          <p:cNvSpPr>
            <a:spLocks noGrp="1"/>
          </p:cNvSpPr>
          <p:nvPr>
            <p:ph type="title" hasCustomPrompt="1"/>
          </p:nvPr>
        </p:nvSpPr>
        <p:spPr>
          <a:xfrm>
            <a:off x="550864" y="549275"/>
            <a:ext cx="3565524" cy="1997855"/>
          </a:xfrm>
        </p:spPr>
        <p:txBody>
          <a:bodyPr wrap="square" rtlCol="0" anchor="b" anchorCtr="0">
            <a:noAutofit/>
          </a:bodyPr>
          <a:lstStyle>
            <a:lvl1pPr>
              <a:defRPr/>
            </a:lvl1pPr>
          </a:lstStyle>
          <a:p>
            <a:pPr rtl="0"/>
            <a:r>
              <a:rPr lang="nl-NL" noProof="0"/>
              <a:t>Klik om titel toe te voegen</a:t>
            </a:r>
          </a:p>
        </p:txBody>
      </p:sp>
      <p:sp>
        <p:nvSpPr>
          <p:cNvPr id="7" name="Tijdelijke aanduiding voor inhoud 2">
            <a:extLst>
              <a:ext uri="{FF2B5EF4-FFF2-40B4-BE49-F238E27FC236}">
                <a16:creationId xmlns:a16="http://schemas.microsoft.com/office/drawing/2014/main" id="{50294D8B-CF64-4C26-8C78-57A375E7D33B}"/>
              </a:ext>
            </a:extLst>
          </p:cNvPr>
          <p:cNvSpPr>
            <a:spLocks noGrp="1"/>
          </p:cNvSpPr>
          <p:nvPr>
            <p:ph idx="1" hasCustomPrompt="1"/>
          </p:nvPr>
        </p:nvSpPr>
        <p:spPr>
          <a:xfrm>
            <a:off x="550863" y="2677306"/>
            <a:ext cx="3565525" cy="3415519"/>
          </a:xfrm>
        </p:spPr>
        <p:txBody>
          <a:bodyPr rtlCol="0" anchor="t" anchorCtr="0">
            <a:noAutofit/>
          </a:bodyPr>
          <a:lstStyle>
            <a:lvl1pPr>
              <a:buNone/>
              <a:defRPr/>
            </a:lvl1pPr>
          </a:lstStyle>
          <a:p>
            <a:pPr rtl="0">
              <a:lnSpc>
                <a:spcPct val="120000"/>
              </a:lnSpc>
            </a:pPr>
            <a:r>
              <a:rPr lang="nl-NL" sz="1600" noProof="0"/>
              <a:t>Klik om tekst toe te voegen</a:t>
            </a:r>
          </a:p>
        </p:txBody>
      </p:sp>
      <p:sp>
        <p:nvSpPr>
          <p:cNvPr id="17" name="Tijdelijke aanduiding voor afbeelding 16">
            <a:extLst>
              <a:ext uri="{FF2B5EF4-FFF2-40B4-BE49-F238E27FC236}">
                <a16:creationId xmlns:a16="http://schemas.microsoft.com/office/drawing/2014/main" id="{67BCF456-426F-435B-8DF0-A32A44F5A889}"/>
              </a:ext>
            </a:extLst>
          </p:cNvPr>
          <p:cNvSpPr>
            <a:spLocks noGrp="1"/>
          </p:cNvSpPr>
          <p:nvPr>
            <p:ph type="pic" sz="quarter" idx="13"/>
          </p:nvPr>
        </p:nvSpPr>
        <p:spPr>
          <a:xfrm>
            <a:off x="5208928" y="1596771"/>
            <a:ext cx="3448558" cy="3448558"/>
          </a:xfrm>
          <a:custGeom>
            <a:avLst/>
            <a:gdLst>
              <a:gd name="connsiteX0" fmla="*/ 1724279 w 3448558"/>
              <a:gd name="connsiteY0" fmla="*/ 0 h 3448558"/>
              <a:gd name="connsiteX1" fmla="*/ 3448558 w 3448558"/>
              <a:gd name="connsiteY1" fmla="*/ 1724279 h 3448558"/>
              <a:gd name="connsiteX2" fmla="*/ 1724279 w 3448558"/>
              <a:gd name="connsiteY2" fmla="*/ 3448558 h 3448558"/>
              <a:gd name="connsiteX3" fmla="*/ 0 w 3448558"/>
              <a:gd name="connsiteY3" fmla="*/ 1724279 h 3448558"/>
              <a:gd name="connsiteX4" fmla="*/ 1724279 w 3448558"/>
              <a:gd name="connsiteY4" fmla="*/ 0 h 3448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8558" h="3448558">
                <a:moveTo>
                  <a:pt x="1724279" y="0"/>
                </a:moveTo>
                <a:cubicBezTo>
                  <a:pt x="2676572" y="0"/>
                  <a:pt x="3448558" y="771986"/>
                  <a:pt x="3448558" y="1724279"/>
                </a:cubicBezTo>
                <a:cubicBezTo>
                  <a:pt x="3448558" y="2676572"/>
                  <a:pt x="2676572" y="3448558"/>
                  <a:pt x="1724279" y="3448558"/>
                </a:cubicBezTo>
                <a:cubicBezTo>
                  <a:pt x="771986" y="3448558"/>
                  <a:pt x="0" y="2676572"/>
                  <a:pt x="0" y="1724279"/>
                </a:cubicBezTo>
                <a:cubicBezTo>
                  <a:pt x="0" y="771986"/>
                  <a:pt x="771986" y="0"/>
                  <a:pt x="1724279" y="0"/>
                </a:cubicBezTo>
                <a:close/>
              </a:path>
            </a:pathLst>
          </a:custGeom>
          <a:solidFill>
            <a:schemeClr val="accent5"/>
          </a:solidFill>
        </p:spPr>
        <p:txBody>
          <a:bodyPr wrap="square" rtlCol="0">
            <a:noAutofit/>
          </a:bodyPr>
          <a:lstStyle/>
          <a:p>
            <a:pPr rtl="0"/>
            <a:r>
              <a:rPr lang="nl-NL" noProof="0"/>
              <a:t>Klik op het pictogram als u een afbeelding wilt toevoegen</a:t>
            </a:r>
          </a:p>
        </p:txBody>
      </p:sp>
      <p:sp>
        <p:nvSpPr>
          <p:cNvPr id="22" name="Tijdelijke aanduiding voor afbeelding 21">
            <a:extLst>
              <a:ext uri="{FF2B5EF4-FFF2-40B4-BE49-F238E27FC236}">
                <a16:creationId xmlns:a16="http://schemas.microsoft.com/office/drawing/2014/main" id="{4813A609-7079-46D5-9C1D-52004ABDAC9D}"/>
              </a:ext>
            </a:extLst>
          </p:cNvPr>
          <p:cNvSpPr>
            <a:spLocks noGrp="1"/>
          </p:cNvSpPr>
          <p:nvPr>
            <p:ph type="pic" sz="quarter" idx="14"/>
          </p:nvPr>
        </p:nvSpPr>
        <p:spPr>
          <a:xfrm>
            <a:off x="8918575" y="596392"/>
            <a:ext cx="2263776" cy="2263776"/>
          </a:xfrm>
          <a:custGeom>
            <a:avLst/>
            <a:gdLst>
              <a:gd name="connsiteX0" fmla="*/ 1131888 w 2263776"/>
              <a:gd name="connsiteY0" fmla="*/ 0 h 2263776"/>
              <a:gd name="connsiteX1" fmla="*/ 2263776 w 2263776"/>
              <a:gd name="connsiteY1" fmla="*/ 1131888 h 2263776"/>
              <a:gd name="connsiteX2" fmla="*/ 1131888 w 2263776"/>
              <a:gd name="connsiteY2" fmla="*/ 2263776 h 2263776"/>
              <a:gd name="connsiteX3" fmla="*/ 0 w 2263776"/>
              <a:gd name="connsiteY3" fmla="*/ 1131888 h 2263776"/>
              <a:gd name="connsiteX4" fmla="*/ 1131888 w 2263776"/>
              <a:gd name="connsiteY4" fmla="*/ 0 h 226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3776" h="2263776">
                <a:moveTo>
                  <a:pt x="1131888" y="0"/>
                </a:moveTo>
                <a:cubicBezTo>
                  <a:pt x="1757012" y="0"/>
                  <a:pt x="2263776" y="506764"/>
                  <a:pt x="2263776" y="1131888"/>
                </a:cubicBezTo>
                <a:cubicBezTo>
                  <a:pt x="2263776" y="1757012"/>
                  <a:pt x="1757012" y="2263776"/>
                  <a:pt x="1131888" y="2263776"/>
                </a:cubicBezTo>
                <a:cubicBezTo>
                  <a:pt x="506764" y="2263776"/>
                  <a:pt x="0" y="1757012"/>
                  <a:pt x="0" y="1131888"/>
                </a:cubicBezTo>
                <a:cubicBezTo>
                  <a:pt x="0" y="506764"/>
                  <a:pt x="506764" y="0"/>
                  <a:pt x="1131888" y="0"/>
                </a:cubicBezTo>
                <a:close/>
              </a:path>
            </a:pathLst>
          </a:custGeom>
          <a:solidFill>
            <a:schemeClr val="accent5"/>
          </a:solidFill>
        </p:spPr>
        <p:txBody>
          <a:bodyPr wrap="square" rtlCol="0">
            <a:noAutofit/>
          </a:bodyPr>
          <a:lstStyle/>
          <a:p>
            <a:pPr rtl="0"/>
            <a:r>
              <a:rPr lang="nl-NL" noProof="0"/>
              <a:t>Klik op het pictogram als u een afbeelding wilt toevoegen</a:t>
            </a:r>
          </a:p>
        </p:txBody>
      </p:sp>
      <p:sp>
        <p:nvSpPr>
          <p:cNvPr id="25" name="Tijdelijke aanduiding voor afbeelding 24">
            <a:extLst>
              <a:ext uri="{FF2B5EF4-FFF2-40B4-BE49-F238E27FC236}">
                <a16:creationId xmlns:a16="http://schemas.microsoft.com/office/drawing/2014/main" id="{A14F21DF-D5E0-4C6C-BA2C-D69D65DBB18E}"/>
              </a:ext>
            </a:extLst>
          </p:cNvPr>
          <p:cNvSpPr>
            <a:spLocks noGrp="1"/>
          </p:cNvSpPr>
          <p:nvPr>
            <p:ph type="pic" sz="quarter" idx="15"/>
          </p:nvPr>
        </p:nvSpPr>
        <p:spPr>
          <a:xfrm>
            <a:off x="9091612" y="3324733"/>
            <a:ext cx="2936876" cy="2936876"/>
          </a:xfrm>
          <a:custGeom>
            <a:avLst/>
            <a:gdLst>
              <a:gd name="connsiteX0" fmla="*/ 1468438 w 2936876"/>
              <a:gd name="connsiteY0" fmla="*/ 0 h 2936876"/>
              <a:gd name="connsiteX1" fmla="*/ 2936876 w 2936876"/>
              <a:gd name="connsiteY1" fmla="*/ 1468438 h 2936876"/>
              <a:gd name="connsiteX2" fmla="*/ 1468438 w 2936876"/>
              <a:gd name="connsiteY2" fmla="*/ 2936876 h 2936876"/>
              <a:gd name="connsiteX3" fmla="*/ 0 w 2936876"/>
              <a:gd name="connsiteY3" fmla="*/ 1468438 h 2936876"/>
              <a:gd name="connsiteX4" fmla="*/ 1468438 w 2936876"/>
              <a:gd name="connsiteY4" fmla="*/ 0 h 2936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6876" h="2936876">
                <a:moveTo>
                  <a:pt x="1468438" y="0"/>
                </a:moveTo>
                <a:cubicBezTo>
                  <a:pt x="2279434" y="0"/>
                  <a:pt x="2936876" y="657442"/>
                  <a:pt x="2936876" y="1468438"/>
                </a:cubicBezTo>
                <a:cubicBezTo>
                  <a:pt x="2936876" y="2279434"/>
                  <a:pt x="2279434" y="2936876"/>
                  <a:pt x="1468438" y="2936876"/>
                </a:cubicBezTo>
                <a:cubicBezTo>
                  <a:pt x="657442" y="2936876"/>
                  <a:pt x="0" y="2279434"/>
                  <a:pt x="0" y="1468438"/>
                </a:cubicBezTo>
                <a:cubicBezTo>
                  <a:pt x="0" y="657442"/>
                  <a:pt x="657442" y="0"/>
                  <a:pt x="1468438" y="0"/>
                </a:cubicBezTo>
                <a:close/>
              </a:path>
            </a:pathLst>
          </a:custGeom>
          <a:solidFill>
            <a:schemeClr val="accent5"/>
          </a:solidFill>
        </p:spPr>
        <p:txBody>
          <a:bodyPr wrap="square" rtlCol="0">
            <a:noAutofit/>
          </a:bodyPr>
          <a:lstStyle/>
          <a:p>
            <a:pPr rtl="0"/>
            <a:r>
              <a:rPr lang="nl-NL" noProof="0"/>
              <a:t>Klik op het pictogram als u een afbeelding wilt toevoegen</a:t>
            </a:r>
          </a:p>
        </p:txBody>
      </p:sp>
      <p:sp>
        <p:nvSpPr>
          <p:cNvPr id="2" name="Tijdelijke aanduiding voor datum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nl-NL" noProof="0"/>
              <a:t>dinsdag 2 februari 20XX</a:t>
            </a:r>
          </a:p>
        </p:txBody>
      </p:sp>
      <p:sp>
        <p:nvSpPr>
          <p:cNvPr id="3" name="Tijdelijke aanduiding voor voettekst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nl-NL" noProof="0"/>
              <a:t>Voorbeeld van voettekst</a:t>
            </a:r>
          </a:p>
        </p:txBody>
      </p:sp>
      <p:sp>
        <p:nvSpPr>
          <p:cNvPr id="4" name="Tijdelijke aanduiding voor dianumm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
        <p:nvSpPr>
          <p:cNvPr id="6" name="Ovaal 5">
            <a:extLst>
              <a:ext uri="{FF2B5EF4-FFF2-40B4-BE49-F238E27FC236}">
                <a16:creationId xmlns:a16="http://schemas.microsoft.com/office/drawing/2014/main" id="{92FF63B4-C261-4597-9EE0-811D250B9D21}"/>
              </a:ext>
              <a:ext uri="{C183D7F6-B498-43B3-948B-1728B52AA6E4}">
                <adec:decorative xmlns:adec="http://schemas.microsoft.com/office/drawing/2017/decorative" val="1"/>
              </a:ext>
            </a:extLst>
          </p:cNvPr>
          <p:cNvSpPr>
            <a:spLocks noChangeAspect="1"/>
          </p:cNvSpPr>
          <p:nvPr userDrawn="1"/>
        </p:nvSpPr>
        <p:spPr>
          <a:xfrm>
            <a:off x="6548755" y="850167"/>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nvGrpSpPr>
          <p:cNvPr id="10" name="Groep 9">
            <a:extLst>
              <a:ext uri="{FF2B5EF4-FFF2-40B4-BE49-F238E27FC236}">
                <a16:creationId xmlns:a16="http://schemas.microsoft.com/office/drawing/2014/main" id="{F92CF088-7F97-4A11-8A81-0EF641F6986F}"/>
              </a:ext>
              <a:ext uri="{C183D7F6-B498-43B3-948B-1728B52AA6E4}">
                <adec:decorative xmlns:adec="http://schemas.microsoft.com/office/drawing/2017/decorative" val="1"/>
              </a:ext>
            </a:extLst>
          </p:cNvPr>
          <p:cNvGrpSpPr/>
          <p:nvPr userDrawn="1"/>
        </p:nvGrpSpPr>
        <p:grpSpPr>
          <a:xfrm>
            <a:off x="5602297" y="5691007"/>
            <a:ext cx="667802" cy="631474"/>
            <a:chOff x="3409557" y="4940429"/>
            <a:chExt cx="667802" cy="631474"/>
          </a:xfrm>
        </p:grpSpPr>
        <p:sp>
          <p:nvSpPr>
            <p:cNvPr id="11" name="Vrije vorm: Shape 10">
              <a:extLst>
                <a:ext uri="{FF2B5EF4-FFF2-40B4-BE49-F238E27FC236}">
                  <a16:creationId xmlns:a16="http://schemas.microsoft.com/office/drawing/2014/main" id="{165B23B7-CE74-4974-ABD8-BFA31D583416}"/>
                </a:ext>
              </a:extLst>
            </p:cNvPr>
            <p:cNvSpPr>
              <a:spLocks noChangeAspect="1"/>
            </p:cNvSpPr>
            <p:nvPr/>
          </p:nvSpPr>
          <p:spPr>
            <a:xfrm rot="8100000">
              <a:off x="3537358" y="4940429"/>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2" name="Ovaal 11">
              <a:extLst>
                <a:ext uri="{FF2B5EF4-FFF2-40B4-BE49-F238E27FC236}">
                  <a16:creationId xmlns:a16="http://schemas.microsoft.com/office/drawing/2014/main" id="{FF99BB1F-6C9D-4972-9EF4-98ACD7BE71E5}"/>
                </a:ext>
              </a:extLst>
            </p:cNvPr>
            <p:cNvSpPr/>
            <p:nvPr/>
          </p:nvSpPr>
          <p:spPr>
            <a:xfrm rot="13500000">
              <a:off x="3544558" y="4858365"/>
              <a:ext cx="270000" cy="540001"/>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Tree>
    <p:extLst>
      <p:ext uri="{BB962C8B-B14F-4D97-AF65-F5344CB8AC3E}">
        <p14:creationId xmlns:p14="http://schemas.microsoft.com/office/powerpoint/2010/main" val="428412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Inleiding">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A458B3A1-C77D-4AFC-B2C8-79520B53C452}"/>
              </a:ext>
            </a:extLst>
          </p:cNvPr>
          <p:cNvSpPr>
            <a:spLocks noGrp="1"/>
          </p:cNvSpPr>
          <p:nvPr>
            <p:ph type="title"/>
          </p:nvPr>
        </p:nvSpPr>
        <p:spPr>
          <a:xfrm>
            <a:off x="550863" y="4507200"/>
            <a:ext cx="4500562" cy="1562959"/>
          </a:xfrm>
        </p:spPr>
        <p:txBody>
          <a:bodyPr wrap="square" rtlCol="0" anchor="t" anchorCtr="0">
            <a:noAutofit/>
          </a:bodyPr>
          <a:lstStyle/>
          <a:p>
            <a:pPr rtl="0"/>
            <a:r>
              <a:rPr lang="nl-NL" noProof="0"/>
              <a:t>Klik om stijl te bewerken</a:t>
            </a:r>
          </a:p>
        </p:txBody>
      </p:sp>
      <p:sp>
        <p:nvSpPr>
          <p:cNvPr id="12" name="Tijdelijke aanduiding voor afbeelding 11">
            <a:extLst>
              <a:ext uri="{FF2B5EF4-FFF2-40B4-BE49-F238E27FC236}">
                <a16:creationId xmlns:a16="http://schemas.microsoft.com/office/drawing/2014/main" id="{F551DA26-B267-4F28-B4D0-65B3EF6E1112}"/>
              </a:ext>
            </a:extLst>
          </p:cNvPr>
          <p:cNvSpPr>
            <a:spLocks noGrp="1"/>
          </p:cNvSpPr>
          <p:nvPr>
            <p:ph type="pic" sz="quarter" idx="13"/>
          </p:nvPr>
        </p:nvSpPr>
        <p:spPr>
          <a:xfrm>
            <a:off x="0" y="0"/>
            <a:ext cx="3054096" cy="3776472"/>
          </a:xfrm>
          <a:solidFill>
            <a:schemeClr val="accent5"/>
          </a:solidFill>
        </p:spPr>
        <p:txBody>
          <a:bodyPr rtlCol="0">
            <a:noAutofit/>
          </a:bodyPr>
          <a:lstStyle/>
          <a:p>
            <a:pPr rtl="0"/>
            <a:r>
              <a:rPr lang="nl-NL" noProof="0"/>
              <a:t>Klik op het pictogram als u een afbeelding wilt toevoegen</a:t>
            </a:r>
          </a:p>
        </p:txBody>
      </p:sp>
      <p:sp>
        <p:nvSpPr>
          <p:cNvPr id="18" name="Tijdelijke aanduiding voor afbeelding 11">
            <a:extLst>
              <a:ext uri="{FF2B5EF4-FFF2-40B4-BE49-F238E27FC236}">
                <a16:creationId xmlns:a16="http://schemas.microsoft.com/office/drawing/2014/main" id="{95544A62-DA23-4840-99DE-09AFC8F4DC48}"/>
              </a:ext>
            </a:extLst>
          </p:cNvPr>
          <p:cNvSpPr>
            <a:spLocks noGrp="1"/>
          </p:cNvSpPr>
          <p:nvPr>
            <p:ph type="pic" sz="quarter" idx="14"/>
          </p:nvPr>
        </p:nvSpPr>
        <p:spPr>
          <a:xfrm>
            <a:off x="3054096" y="0"/>
            <a:ext cx="3054096" cy="3776472"/>
          </a:xfrm>
          <a:solidFill>
            <a:schemeClr val="accent5"/>
          </a:solidFill>
        </p:spPr>
        <p:txBody>
          <a:bodyPr rtlCol="0">
            <a:noAutofit/>
          </a:bodyPr>
          <a:lstStyle/>
          <a:p>
            <a:pPr rtl="0"/>
            <a:r>
              <a:rPr lang="nl-NL" noProof="0"/>
              <a:t>Klik op het pictogram als u een afbeelding wilt toevoegen</a:t>
            </a:r>
          </a:p>
        </p:txBody>
      </p:sp>
      <p:sp>
        <p:nvSpPr>
          <p:cNvPr id="19" name="Tijdelijke aanduiding voor afbeelding 11">
            <a:extLst>
              <a:ext uri="{FF2B5EF4-FFF2-40B4-BE49-F238E27FC236}">
                <a16:creationId xmlns:a16="http://schemas.microsoft.com/office/drawing/2014/main" id="{0C91AF30-C5BB-4601-BDEB-E60C93A16933}"/>
              </a:ext>
            </a:extLst>
          </p:cNvPr>
          <p:cNvSpPr>
            <a:spLocks noGrp="1"/>
          </p:cNvSpPr>
          <p:nvPr>
            <p:ph type="pic" sz="quarter" idx="15"/>
          </p:nvPr>
        </p:nvSpPr>
        <p:spPr>
          <a:xfrm>
            <a:off x="6083808" y="0"/>
            <a:ext cx="3054096" cy="3776472"/>
          </a:xfrm>
          <a:solidFill>
            <a:schemeClr val="accent5"/>
          </a:solidFill>
        </p:spPr>
        <p:txBody>
          <a:bodyPr rtlCol="0">
            <a:noAutofit/>
          </a:bodyPr>
          <a:lstStyle/>
          <a:p>
            <a:pPr rtl="0"/>
            <a:r>
              <a:rPr lang="nl-NL" noProof="0"/>
              <a:t>Klik op het pictogram als u een afbeelding wilt toevoegen</a:t>
            </a:r>
          </a:p>
        </p:txBody>
      </p:sp>
      <p:sp>
        <p:nvSpPr>
          <p:cNvPr id="20" name="Tijdelijke aanduiding voor afbeelding 11">
            <a:extLst>
              <a:ext uri="{FF2B5EF4-FFF2-40B4-BE49-F238E27FC236}">
                <a16:creationId xmlns:a16="http://schemas.microsoft.com/office/drawing/2014/main" id="{5B625AA5-EA5B-4115-A461-DA2C7087D83E}"/>
              </a:ext>
            </a:extLst>
          </p:cNvPr>
          <p:cNvSpPr>
            <a:spLocks noGrp="1"/>
          </p:cNvSpPr>
          <p:nvPr>
            <p:ph type="pic" sz="quarter" idx="16"/>
          </p:nvPr>
        </p:nvSpPr>
        <p:spPr>
          <a:xfrm>
            <a:off x="9137904" y="0"/>
            <a:ext cx="3054096" cy="3776472"/>
          </a:xfrm>
          <a:solidFill>
            <a:schemeClr val="accent5"/>
          </a:solidFill>
        </p:spPr>
        <p:txBody>
          <a:bodyPr rtlCol="0">
            <a:noAutofit/>
          </a:bodyPr>
          <a:lstStyle/>
          <a:p>
            <a:pPr rtl="0"/>
            <a:r>
              <a:rPr lang="nl-NL" noProof="0"/>
              <a:t>Klik op het pictogram als u een afbeelding wilt toevoegen</a:t>
            </a:r>
          </a:p>
        </p:txBody>
      </p:sp>
      <p:sp>
        <p:nvSpPr>
          <p:cNvPr id="2" name="Tijdelijke aanduiding voor datum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nl-NL" noProof="0"/>
              <a:t>dinsdag 2 februari 20XX</a:t>
            </a:r>
          </a:p>
        </p:txBody>
      </p:sp>
      <p:sp>
        <p:nvSpPr>
          <p:cNvPr id="3" name="Tijdelijke aanduiding voor voettekst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nl-NL" noProof="0"/>
              <a:t>Voorbeeld van voettekst</a:t>
            </a:r>
          </a:p>
        </p:txBody>
      </p:sp>
      <p:sp>
        <p:nvSpPr>
          <p:cNvPr id="4" name="Tijdelijke aanduiding voor dianumm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
        <p:nvSpPr>
          <p:cNvPr id="11" name="Tijdelijke aanduiding voor inhoud 6">
            <a:extLst>
              <a:ext uri="{FF2B5EF4-FFF2-40B4-BE49-F238E27FC236}">
                <a16:creationId xmlns:a16="http://schemas.microsoft.com/office/drawing/2014/main" id="{1B1AE41C-3196-4E6F-A3A8-313A92677FF3}"/>
              </a:ext>
            </a:extLst>
          </p:cNvPr>
          <p:cNvSpPr>
            <a:spLocks noGrp="1"/>
          </p:cNvSpPr>
          <p:nvPr>
            <p:ph sz="quarter" idx="15" hasCustomPrompt="1"/>
          </p:nvPr>
        </p:nvSpPr>
        <p:spPr>
          <a:xfrm>
            <a:off x="5262411" y="4508500"/>
            <a:ext cx="6221412" cy="1563688"/>
          </a:xfrm>
        </p:spPr>
        <p:txBody>
          <a:bodyPr rtlCol="0">
            <a:noAutofit/>
          </a:bodyPr>
          <a:lstStyle>
            <a:lvl1pPr marL="228600" indent="-228600">
              <a:lnSpc>
                <a:spcPct val="100000"/>
              </a:lnSpc>
              <a:buFont typeface="Arial" panose="020B0604020202020204" pitchFamily="34" charset="0"/>
              <a:buChar char="•"/>
              <a:defRPr sz="2000"/>
            </a:lvl1pPr>
            <a:lvl2pPr>
              <a:buNone/>
              <a:defRPr sz="1900"/>
            </a:lvl2pPr>
            <a:lvl3pPr>
              <a:buNone/>
              <a:defRPr sz="1900"/>
            </a:lvl3pPr>
            <a:lvl4pPr>
              <a:buNone/>
              <a:defRPr sz="1900"/>
            </a:lvl4pPr>
            <a:lvl5pPr>
              <a:buNone/>
              <a:defRPr sz="1900"/>
            </a:lvl5pPr>
          </a:lstStyle>
          <a:p>
            <a:pPr lvl="0" rtl="0"/>
            <a:r>
              <a:rPr lang="nl-NL" noProof="0"/>
              <a:t>Klik om de tekststijlen van het model te bewerken</a:t>
            </a:r>
          </a:p>
        </p:txBody>
      </p:sp>
    </p:spTree>
    <p:extLst>
      <p:ext uri="{BB962C8B-B14F-4D97-AF65-F5344CB8AC3E}">
        <p14:creationId xmlns:p14="http://schemas.microsoft.com/office/powerpoint/2010/main" val="2570260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Sectie-einde">
    <p:bg>
      <p:bgRef idx="1001">
        <a:schemeClr val="bg1"/>
      </p:bgRef>
    </p:bg>
    <p:spTree>
      <p:nvGrpSpPr>
        <p:cNvPr id="1" name=""/>
        <p:cNvGrpSpPr/>
        <p:nvPr/>
      </p:nvGrpSpPr>
      <p:grpSpPr>
        <a:xfrm>
          <a:off x="0" y="0"/>
          <a:ext cx="0" cy="0"/>
          <a:chOff x="0" y="0"/>
          <a:chExt cx="0" cy="0"/>
        </a:xfrm>
      </p:grpSpPr>
      <p:sp>
        <p:nvSpPr>
          <p:cNvPr id="8" name="Tijdelijke aanduiding voor afbeelding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accent5"/>
          </a:solidFill>
        </p:spPr>
        <p:txBody>
          <a:bodyPr rtlCol="0"/>
          <a:lstStyle/>
          <a:p>
            <a:pPr rtl="0"/>
            <a:r>
              <a:rPr lang="nl-NL" noProof="0"/>
              <a:t>Klik op het pictogram als u een afbeelding wilt toevoegen</a:t>
            </a:r>
          </a:p>
        </p:txBody>
      </p:sp>
      <p:sp>
        <p:nvSpPr>
          <p:cNvPr id="4" name="Tijdelijke aanduiding voor datum 3">
            <a:extLst>
              <a:ext uri="{FF2B5EF4-FFF2-40B4-BE49-F238E27FC236}">
                <a16:creationId xmlns:a16="http://schemas.microsoft.com/office/drawing/2014/main" id="{56403DDF-462A-45CE-931B-010AB4F73C3F}"/>
              </a:ext>
            </a:extLst>
          </p:cNvPr>
          <p:cNvSpPr>
            <a:spLocks noGrp="1"/>
          </p:cNvSpPr>
          <p:nvPr>
            <p:ph type="dt" sz="half" idx="10"/>
          </p:nvPr>
        </p:nvSpPr>
        <p:spPr/>
        <p:txBody>
          <a:bodyPr rtlCol="0"/>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39E10702-2ACF-4768-9E91-8CB87B89594D}"/>
              </a:ext>
            </a:extLst>
          </p:cNvPr>
          <p:cNvSpPr>
            <a:spLocks noGrp="1"/>
          </p:cNvSpPr>
          <p:nvPr>
            <p:ph type="ftr" sz="quarter" idx="11"/>
          </p:nvPr>
        </p:nvSpPr>
        <p:spPr/>
        <p:txBody>
          <a:bodyPr rtlCol="0"/>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rtlCol="0"/>
          <a:lstStyle/>
          <a:p>
            <a:pPr rtl="0"/>
            <a:fld id="{DBA1B0FB-D917-4C8C-928F-313BD683BF39}" type="slidenum">
              <a:rPr lang="nl-NL" noProof="0" smtClean="0"/>
              <a:t>‹nr.›</a:t>
            </a:fld>
            <a:endParaRPr lang="nl-NL" noProof="0"/>
          </a:p>
        </p:txBody>
      </p:sp>
      <p:sp>
        <p:nvSpPr>
          <p:cNvPr id="13" name="Rechthoek 12">
            <a:extLst>
              <a:ext uri="{FF2B5EF4-FFF2-40B4-BE49-F238E27FC236}">
                <a16:creationId xmlns:a16="http://schemas.microsoft.com/office/drawing/2014/main" id="{80517979-166D-4AAA-ABBC-0C3E5C2ECF37}"/>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noProof="0"/>
          </a:p>
        </p:txBody>
      </p:sp>
      <p:sp>
        <p:nvSpPr>
          <p:cNvPr id="14" name="Rechthoek 13">
            <a:extLst>
              <a:ext uri="{FF2B5EF4-FFF2-40B4-BE49-F238E27FC236}">
                <a16:creationId xmlns:a16="http://schemas.microsoft.com/office/drawing/2014/main" id="{4E111559-B769-4E2A-A891-97B3C4AA6BAC}"/>
              </a:ext>
            </a:extLst>
          </p:cNvPr>
          <p:cNvSpPr/>
          <p:nvPr userDrawn="1"/>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noProof="0"/>
          </a:p>
        </p:txBody>
      </p:sp>
      <p:sp>
        <p:nvSpPr>
          <p:cNvPr id="15" name="Titel 1">
            <a:extLst>
              <a:ext uri="{FF2B5EF4-FFF2-40B4-BE49-F238E27FC236}">
                <a16:creationId xmlns:a16="http://schemas.microsoft.com/office/drawing/2014/main" id="{754E1219-253E-4FEF-A576-83857F44BA01}"/>
              </a:ext>
            </a:extLst>
          </p:cNvPr>
          <p:cNvSpPr>
            <a:spLocks noGrp="1"/>
          </p:cNvSpPr>
          <p:nvPr>
            <p:ph type="ctrTitle"/>
          </p:nvPr>
        </p:nvSpPr>
        <p:spPr>
          <a:xfrm>
            <a:off x="550863" y="549275"/>
            <a:ext cx="5437187" cy="2986234"/>
          </a:xfrm>
        </p:spPr>
        <p:txBody>
          <a:bodyPr rtlCol="0" anchor="b" anchorCtr="0">
            <a:noAutofit/>
          </a:bodyPr>
          <a:lstStyle>
            <a:lvl1pPr>
              <a:defRPr sz="6400"/>
            </a:lvl1pPr>
          </a:lstStyle>
          <a:p>
            <a:pPr rtl="0"/>
            <a:r>
              <a:rPr lang="nl-NL" noProof="0"/>
              <a:t>Klik om stijl te bewerken</a:t>
            </a:r>
          </a:p>
        </p:txBody>
      </p:sp>
      <p:sp>
        <p:nvSpPr>
          <p:cNvPr id="16" name="Subtitel 2">
            <a:extLst>
              <a:ext uri="{FF2B5EF4-FFF2-40B4-BE49-F238E27FC236}">
                <a16:creationId xmlns:a16="http://schemas.microsoft.com/office/drawing/2014/main" id="{93411FC5-0B5A-4566-9984-827485AF9265}"/>
              </a:ext>
            </a:extLst>
          </p:cNvPr>
          <p:cNvSpPr>
            <a:spLocks noGrp="1"/>
          </p:cNvSpPr>
          <p:nvPr>
            <p:ph type="subTitle" idx="1"/>
          </p:nvPr>
        </p:nvSpPr>
        <p:spPr>
          <a:xfrm>
            <a:off x="550863" y="3816724"/>
            <a:ext cx="5437187" cy="2265216"/>
          </a:xfrm>
        </p:spPr>
        <p:txBody>
          <a:bodyPr rtlCol="0">
            <a:noAutofit/>
          </a:bodyPr>
          <a:lstStyle>
            <a:lvl1pPr>
              <a:buNone/>
              <a:defRPr sz="2400"/>
            </a:lvl1pPr>
          </a:lstStyle>
          <a:p>
            <a:pPr rtl="0"/>
            <a:r>
              <a:rPr lang="nl-NL" noProof="0">
                <a:solidFill>
                  <a:schemeClr val="tx1">
                    <a:alpha val="60000"/>
                  </a:schemeClr>
                </a:solidFill>
              </a:rPr>
              <a:t>Klikken om de ondertitelstijl van het model te bewerken</a:t>
            </a:r>
          </a:p>
        </p:txBody>
      </p:sp>
    </p:spTree>
    <p:extLst>
      <p:ext uri="{BB962C8B-B14F-4D97-AF65-F5344CB8AC3E}">
        <p14:creationId xmlns:p14="http://schemas.microsoft.com/office/powerpoint/2010/main" val="102342956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Sectie-einde">
    <p:bg>
      <p:bgRef idx="1001">
        <a:schemeClr val="bg1"/>
      </p:bgRef>
    </p:bg>
    <p:spTree>
      <p:nvGrpSpPr>
        <p:cNvPr id="1" name=""/>
        <p:cNvGrpSpPr/>
        <p:nvPr/>
      </p:nvGrpSpPr>
      <p:grpSpPr>
        <a:xfrm>
          <a:off x="0" y="0"/>
          <a:ext cx="0" cy="0"/>
          <a:chOff x="0" y="0"/>
          <a:chExt cx="0" cy="0"/>
        </a:xfrm>
      </p:grpSpPr>
      <p:sp>
        <p:nvSpPr>
          <p:cNvPr id="8" name="Tijdelijke aanduiding voor afbeelding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bg2"/>
          </a:solidFill>
        </p:spPr>
        <p:txBody>
          <a:bodyPr rtlCol="0"/>
          <a:lstStyle/>
          <a:p>
            <a:pPr rtl="0"/>
            <a:r>
              <a:rPr lang="nl-NL" noProof="0"/>
              <a:t>Klik op het pictogram als u een afbeelding wilt toevoegen</a:t>
            </a:r>
          </a:p>
        </p:txBody>
      </p:sp>
      <p:sp>
        <p:nvSpPr>
          <p:cNvPr id="16" name="Subtitel 2">
            <a:extLst>
              <a:ext uri="{FF2B5EF4-FFF2-40B4-BE49-F238E27FC236}">
                <a16:creationId xmlns:a16="http://schemas.microsoft.com/office/drawing/2014/main" id="{93411FC5-0B5A-4566-9984-827485AF9265}"/>
              </a:ext>
            </a:extLst>
          </p:cNvPr>
          <p:cNvSpPr>
            <a:spLocks noGrp="1"/>
          </p:cNvSpPr>
          <p:nvPr>
            <p:ph type="subTitle" idx="1" hasCustomPrompt="1"/>
          </p:nvPr>
        </p:nvSpPr>
        <p:spPr>
          <a:xfrm>
            <a:off x="0" y="3557281"/>
            <a:ext cx="6640285" cy="3300719"/>
          </a:xfrm>
          <a:gradFill>
            <a:gsLst>
              <a:gs pos="0">
                <a:schemeClr val="bg2">
                  <a:alpha val="0"/>
                </a:schemeClr>
              </a:gs>
              <a:gs pos="50000">
                <a:schemeClr val="bg2">
                  <a:alpha val="60000"/>
                </a:schemeClr>
              </a:gs>
            </a:gsLst>
            <a:lin ang="10800000" scaled="1"/>
          </a:gradFill>
        </p:spPr>
        <p:txBody>
          <a:bodyPr rtlCol="0">
            <a:noAutofit/>
          </a:bodyPr>
          <a:lstStyle>
            <a:lvl1pPr marL="548640" indent="0">
              <a:lnSpc>
                <a:spcPct val="200000"/>
              </a:lnSpc>
              <a:buNone/>
              <a:defRPr/>
            </a:lvl1pPr>
          </a:lstStyle>
          <a:p>
            <a:pPr rtl="0"/>
            <a:r>
              <a:rPr lang="nl-NL" noProof="0" dirty="0">
                <a:solidFill>
                  <a:schemeClr val="tx1">
                    <a:alpha val="60000"/>
                  </a:schemeClr>
                </a:solidFill>
              </a:rPr>
              <a:t>a</a:t>
            </a:r>
          </a:p>
        </p:txBody>
      </p:sp>
      <p:sp>
        <p:nvSpPr>
          <p:cNvPr id="15" name="Titel 1">
            <a:extLst>
              <a:ext uri="{FF2B5EF4-FFF2-40B4-BE49-F238E27FC236}">
                <a16:creationId xmlns:a16="http://schemas.microsoft.com/office/drawing/2014/main" id="{754E1219-253E-4FEF-A576-83857F44BA01}"/>
              </a:ext>
            </a:extLst>
          </p:cNvPr>
          <p:cNvSpPr>
            <a:spLocks noGrp="1"/>
          </p:cNvSpPr>
          <p:nvPr>
            <p:ph type="ctrTitle"/>
          </p:nvPr>
        </p:nvSpPr>
        <p:spPr>
          <a:xfrm>
            <a:off x="0" y="0"/>
            <a:ext cx="6640285" cy="3535509"/>
          </a:xfrm>
          <a:gradFill flip="none" rotWithShape="1">
            <a:gsLst>
              <a:gs pos="0">
                <a:schemeClr val="bg2">
                  <a:alpha val="0"/>
                </a:schemeClr>
              </a:gs>
              <a:gs pos="50000">
                <a:schemeClr val="bg2">
                  <a:alpha val="70000"/>
                </a:schemeClr>
              </a:gs>
            </a:gsLst>
            <a:lin ang="10800000" scaled="1"/>
            <a:tileRect/>
          </a:gradFill>
        </p:spPr>
        <p:txBody>
          <a:bodyPr rtlCol="0" anchor="b" anchorCtr="0">
            <a:noAutofit/>
          </a:bodyPr>
          <a:lstStyle>
            <a:lvl1pPr marL="548640">
              <a:spcAft>
                <a:spcPts val="1200"/>
              </a:spcAft>
              <a:defRPr sz="6400"/>
            </a:lvl1pPr>
          </a:lstStyle>
          <a:p>
            <a:pPr rtl="0"/>
            <a:r>
              <a:rPr lang="nl-NL" noProof="0"/>
              <a:t>Klik om stijl te bewerken</a:t>
            </a:r>
          </a:p>
        </p:txBody>
      </p:sp>
    </p:spTree>
    <p:extLst>
      <p:ext uri="{BB962C8B-B14F-4D97-AF65-F5344CB8AC3E}">
        <p14:creationId xmlns:p14="http://schemas.microsoft.com/office/powerpoint/2010/main" val="2229304515"/>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_Grafiektabel tijdlijn">
    <p:spTree>
      <p:nvGrpSpPr>
        <p:cNvPr id="1" name=""/>
        <p:cNvGrpSpPr/>
        <p:nvPr/>
      </p:nvGrpSpPr>
      <p:grpSpPr>
        <a:xfrm>
          <a:off x="0" y="0"/>
          <a:ext cx="0" cy="0"/>
          <a:chOff x="0" y="0"/>
          <a:chExt cx="0" cy="0"/>
        </a:xfrm>
      </p:grpSpPr>
      <p:grpSp>
        <p:nvGrpSpPr>
          <p:cNvPr id="12" name="Groe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Vrije v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solidFill>
                  <a:schemeClr val="tx1"/>
                </a:solidFill>
              </a:endParaRPr>
            </a:p>
          </p:txBody>
        </p:sp>
        <p:sp>
          <p:nvSpPr>
            <p:cNvPr id="14" name="Ova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5" name="Ova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6" name="Vrije vorm: Vorm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solidFill>
                  <a:schemeClr val="tx1"/>
                </a:solidFill>
              </a:endParaRPr>
            </a:p>
          </p:txBody>
        </p:sp>
      </p:grpSp>
      <p:sp>
        <p:nvSpPr>
          <p:cNvPr id="2" name="Titel 1">
            <a:extLst>
              <a:ext uri="{FF2B5EF4-FFF2-40B4-BE49-F238E27FC236}">
                <a16:creationId xmlns:a16="http://schemas.microsoft.com/office/drawing/2014/main" id="{B1A4B040-51E3-4DA0-B21D-EEE173E7536F}"/>
              </a:ext>
            </a:extLst>
          </p:cNvPr>
          <p:cNvSpPr>
            <a:spLocks noGrp="1"/>
          </p:cNvSpPr>
          <p:nvPr>
            <p:ph type="title" hasCustomPrompt="1"/>
          </p:nvPr>
        </p:nvSpPr>
        <p:spPr>
          <a:xfrm>
            <a:off x="550862" y="549275"/>
            <a:ext cx="11091600" cy="1332000"/>
          </a:xfrm>
        </p:spPr>
        <p:txBody>
          <a:bodyPr vert="horz" wrap="square" lIns="0" tIns="0" rIns="0" bIns="0" rtlCol="0" anchor="t" anchorCtr="0">
            <a:noAutofit/>
          </a:bodyPr>
          <a:lstStyle>
            <a:lvl1pPr>
              <a:defRPr lang="nl-NL" dirty="0"/>
            </a:lvl1pPr>
          </a:lstStyle>
          <a:p>
            <a:pPr lvl="0" rtl="0">
              <a:lnSpc>
                <a:spcPct val="100000"/>
              </a:lnSpc>
            </a:pPr>
            <a:r>
              <a:rPr lang="nl-NL" noProof="0"/>
              <a:t>Klik om de titelstijl van het model te bewerken</a:t>
            </a:r>
          </a:p>
        </p:txBody>
      </p:sp>
      <p:sp>
        <p:nvSpPr>
          <p:cNvPr id="3" name="Tijdelijke aanduiding voor inhoud 2">
            <a:extLst>
              <a:ext uri="{FF2B5EF4-FFF2-40B4-BE49-F238E27FC236}">
                <a16:creationId xmlns:a16="http://schemas.microsoft.com/office/drawing/2014/main" id="{F8A2CD90-429B-4A55-B6C8-DD6CE6994118}"/>
              </a:ext>
            </a:extLst>
          </p:cNvPr>
          <p:cNvSpPr>
            <a:spLocks noGrp="1"/>
          </p:cNvSpPr>
          <p:nvPr>
            <p:ph idx="1" hasCustomPrompt="1"/>
          </p:nvPr>
        </p:nvSpPr>
        <p:spPr>
          <a:xfrm>
            <a:off x="550863" y="2113199"/>
            <a:ext cx="11090274" cy="3979625"/>
          </a:xfrm>
        </p:spPr>
        <p:txBody>
          <a:bodyPr rtlCol="0">
            <a:noAutofit/>
          </a:body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a:extLst>
              <a:ext uri="{FF2B5EF4-FFF2-40B4-BE49-F238E27FC236}">
                <a16:creationId xmlns:a16="http://schemas.microsoft.com/office/drawing/2014/main" id="{4D4EE704-5DCA-484E-85E0-0E3A7B1C5046}"/>
              </a:ext>
            </a:extLst>
          </p:cNvPr>
          <p:cNvSpPr>
            <a:spLocks noGrp="1"/>
          </p:cNvSpPr>
          <p:nvPr>
            <p:ph type="dt" sz="half" idx="10"/>
          </p:nvPr>
        </p:nvSpPr>
        <p:spPr/>
        <p:txBody>
          <a:bodyPr rtlCol="0">
            <a:noAutofit/>
          </a:bodyPr>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4CA69B66-1C18-44A2-93F7-97DED26F24AB}"/>
              </a:ext>
            </a:extLst>
          </p:cNvPr>
          <p:cNvSpPr>
            <a:spLocks noGrp="1"/>
          </p:cNvSpPr>
          <p:nvPr>
            <p:ph type="ftr" sz="quarter" idx="11"/>
          </p:nvPr>
        </p:nvSpPr>
        <p:spPr/>
        <p:txBody>
          <a:bodyPr rtlCol="0">
            <a:noAutofit/>
          </a:bodyPr>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361607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Citaat">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7062BF5C-3876-4161-B4FF-14CA94D326C6}"/>
              </a:ext>
            </a:extLst>
          </p:cNvPr>
          <p:cNvSpPr>
            <a:spLocks noGrp="1"/>
          </p:cNvSpPr>
          <p:nvPr>
            <p:ph type="title"/>
          </p:nvPr>
        </p:nvSpPr>
        <p:spPr>
          <a:xfrm>
            <a:off x="550864" y="549275"/>
            <a:ext cx="3566160" cy="3384550"/>
          </a:xfrm>
        </p:spPr>
        <p:txBody>
          <a:bodyPr wrap="square" rtlCol="0" anchor="b" anchorCtr="0">
            <a:noAutofit/>
          </a:bodyPr>
          <a:lstStyle>
            <a:lvl1pPr>
              <a:defRPr sz="4000"/>
            </a:lvl1pPr>
          </a:lstStyle>
          <a:p>
            <a:pPr rtl="0"/>
            <a:r>
              <a:rPr lang="nl-NL" noProof="0"/>
              <a:t>Klik om stijl te bewerken</a:t>
            </a:r>
          </a:p>
        </p:txBody>
      </p:sp>
      <p:grpSp>
        <p:nvGrpSpPr>
          <p:cNvPr id="8" name="Groep 7">
            <a:extLst>
              <a:ext uri="{FF2B5EF4-FFF2-40B4-BE49-F238E27FC236}">
                <a16:creationId xmlns:a16="http://schemas.microsoft.com/office/drawing/2014/main" id="{B17C5C60-EC4D-410B-9997-0B73289605FD}"/>
              </a:ext>
              <a:ext uri="{C183D7F6-B498-43B3-948B-1728B52AA6E4}">
                <adec:decorative xmlns:adec="http://schemas.microsoft.com/office/drawing/2017/decorative" val="1"/>
              </a:ext>
            </a:extLst>
          </p:cNvPr>
          <p:cNvGrpSpPr/>
          <p:nvPr userDrawn="1"/>
        </p:nvGrpSpPr>
        <p:grpSpPr>
          <a:xfrm>
            <a:off x="10822156" y="4143453"/>
            <a:ext cx="734257" cy="760506"/>
            <a:chOff x="5243759" y="1363788"/>
            <a:chExt cx="734257" cy="760506"/>
          </a:xfrm>
        </p:grpSpPr>
        <p:sp>
          <p:nvSpPr>
            <p:cNvPr id="9" name="Vrije vorm 5">
              <a:extLst>
                <a:ext uri="{FF2B5EF4-FFF2-40B4-BE49-F238E27FC236}">
                  <a16:creationId xmlns:a16="http://schemas.microsoft.com/office/drawing/2014/main" id="{0573155C-3428-4F4F-AE66-A519D777EAAE}"/>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0" name="Vrije vorm 6">
              <a:extLst>
                <a:ext uri="{FF2B5EF4-FFF2-40B4-BE49-F238E27FC236}">
                  <a16:creationId xmlns:a16="http://schemas.microsoft.com/office/drawing/2014/main" id="{1853496C-159E-4D47-94B5-0835FB6511BA}"/>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1" name="Vrije vorm 8">
              <a:extLst>
                <a:ext uri="{FF2B5EF4-FFF2-40B4-BE49-F238E27FC236}">
                  <a16:creationId xmlns:a16="http://schemas.microsoft.com/office/drawing/2014/main" id="{CE93E330-715B-44E8-84D9-CE166D428DAB}"/>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12" name="Ovaal 11">
            <a:extLst>
              <a:ext uri="{FF2B5EF4-FFF2-40B4-BE49-F238E27FC236}">
                <a16:creationId xmlns:a16="http://schemas.microsoft.com/office/drawing/2014/main" id="{80A2FA6F-99B7-4984-A80C-570644889F02}"/>
              </a:ext>
              <a:ext uri="{C183D7F6-B498-43B3-948B-1728B52AA6E4}">
                <adec:decorative xmlns:adec="http://schemas.microsoft.com/office/drawing/2017/decorative" val="1"/>
              </a:ext>
            </a:extLst>
          </p:cNvPr>
          <p:cNvSpPr>
            <a:spLocks noChangeAspect="1"/>
          </p:cNvSpPr>
          <p:nvPr userDrawn="1"/>
        </p:nvSpPr>
        <p:spPr>
          <a:xfrm>
            <a:off x="5668780" y="50590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7" name="Tijdelijke aanduiding voor inhoud 16">
            <a:extLst>
              <a:ext uri="{FF2B5EF4-FFF2-40B4-BE49-F238E27FC236}">
                <a16:creationId xmlns:a16="http://schemas.microsoft.com/office/drawing/2014/main" id="{439C8C03-81B3-4DE8-B96A-78258E4467CC}"/>
              </a:ext>
            </a:extLst>
          </p:cNvPr>
          <p:cNvSpPr>
            <a:spLocks noGrp="1"/>
          </p:cNvSpPr>
          <p:nvPr>
            <p:ph sz="quarter" idx="15" hasCustomPrompt="1"/>
          </p:nvPr>
        </p:nvSpPr>
        <p:spPr>
          <a:xfrm>
            <a:off x="550863" y="4097338"/>
            <a:ext cx="3565524" cy="2351087"/>
          </a:xfrm>
        </p:spPr>
        <p:txBody>
          <a:bodyPr rtlCol="0">
            <a:noAutofit/>
          </a:bodyPr>
          <a:lstStyle>
            <a:lvl1pPr>
              <a:buNone/>
              <a:defRPr sz="2400"/>
            </a:lvl1pPr>
            <a:lvl2pPr>
              <a:defRPr sz="2000"/>
            </a:lvl2pPr>
            <a:lvl3pPr>
              <a:defRPr sz="2000"/>
            </a:lvl3pPr>
            <a:lvl4pPr>
              <a:defRPr sz="2000"/>
            </a:lvl4pPr>
            <a:lvl5pPr>
              <a:defRPr sz="2000"/>
            </a:lvl5pPr>
          </a:lstStyle>
          <a:p>
            <a:pPr lvl="0" rtl="0"/>
            <a:r>
              <a:rPr lang="nl-NL" noProof="0"/>
              <a:t>Klik om de tekststijlen van het model te bewerken</a:t>
            </a:r>
          </a:p>
        </p:txBody>
      </p:sp>
      <p:sp>
        <p:nvSpPr>
          <p:cNvPr id="15" name="Tijdelijke aanduiding voor afbeelding 14">
            <a:extLst>
              <a:ext uri="{FF2B5EF4-FFF2-40B4-BE49-F238E27FC236}">
                <a16:creationId xmlns:a16="http://schemas.microsoft.com/office/drawing/2014/main" id="{C1FBB56D-C8B1-4ED9-A5DB-72BA636DADF3}"/>
              </a:ext>
            </a:extLst>
          </p:cNvPr>
          <p:cNvSpPr>
            <a:spLocks noGrp="1"/>
          </p:cNvSpPr>
          <p:nvPr>
            <p:ph type="pic" sz="quarter" idx="13"/>
          </p:nvPr>
        </p:nvSpPr>
        <p:spPr>
          <a:xfrm>
            <a:off x="5535809" y="656633"/>
            <a:ext cx="5132388" cy="5132388"/>
          </a:xfrm>
          <a:custGeom>
            <a:avLst/>
            <a:gdLst>
              <a:gd name="connsiteX0" fmla="*/ 2566194 w 5132388"/>
              <a:gd name="connsiteY0" fmla="*/ 0 h 5132388"/>
              <a:gd name="connsiteX1" fmla="*/ 5132388 w 5132388"/>
              <a:gd name="connsiteY1" fmla="*/ 2566194 h 5132388"/>
              <a:gd name="connsiteX2" fmla="*/ 2566194 w 5132388"/>
              <a:gd name="connsiteY2" fmla="*/ 5132388 h 5132388"/>
              <a:gd name="connsiteX3" fmla="*/ 0 w 5132388"/>
              <a:gd name="connsiteY3" fmla="*/ 2566194 h 5132388"/>
              <a:gd name="connsiteX4" fmla="*/ 2566194 w 5132388"/>
              <a:gd name="connsiteY4" fmla="*/ 0 h 5132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a:solidFill>
            <a:schemeClr val="accent5"/>
          </a:solidFill>
        </p:spPr>
        <p:txBody>
          <a:bodyPr wrap="square" rtlCol="0">
            <a:noAutofit/>
          </a:bodyPr>
          <a:lstStyle/>
          <a:p>
            <a:pPr rtl="0"/>
            <a:r>
              <a:rPr lang="nl-NL" noProof="0"/>
              <a:t>Klik op het pictogram als u een afbeelding wilt toevoegen</a:t>
            </a:r>
          </a:p>
        </p:txBody>
      </p:sp>
      <p:sp>
        <p:nvSpPr>
          <p:cNvPr id="2" name="Tijdelijke aanduiding voor datum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nl-NL" noProof="0"/>
              <a:t>dinsdag 2 februari 20XX</a:t>
            </a:r>
          </a:p>
        </p:txBody>
      </p:sp>
      <p:sp>
        <p:nvSpPr>
          <p:cNvPr id="3" name="Tijdelijke aanduiding voor voettekst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nl-NL" noProof="0"/>
              <a:t>Voorbeeld van voettekst</a:t>
            </a:r>
          </a:p>
        </p:txBody>
      </p:sp>
      <p:sp>
        <p:nvSpPr>
          <p:cNvPr id="4" name="Tijdelijke aanduiding voor dianumm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306308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eam">
    <p:spTree>
      <p:nvGrpSpPr>
        <p:cNvPr id="1" name=""/>
        <p:cNvGrpSpPr/>
        <p:nvPr/>
      </p:nvGrpSpPr>
      <p:grpSpPr>
        <a:xfrm>
          <a:off x="0" y="0"/>
          <a:ext cx="0" cy="0"/>
          <a:chOff x="0" y="0"/>
          <a:chExt cx="0" cy="0"/>
        </a:xfrm>
      </p:grpSpPr>
      <p:sp>
        <p:nvSpPr>
          <p:cNvPr id="16" name="Rechthoek 15">
            <a:extLst>
              <a:ext uri="{FF2B5EF4-FFF2-40B4-BE49-F238E27FC236}">
                <a16:creationId xmlns:a16="http://schemas.microsoft.com/office/drawing/2014/main" id="{E38C6F9E-A74F-4F54-9409-B6B93DF8CE78}"/>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p>
        </p:txBody>
      </p:sp>
      <p:sp>
        <p:nvSpPr>
          <p:cNvPr id="34" name="Ovaal 33">
            <a:extLst>
              <a:ext uri="{FF2B5EF4-FFF2-40B4-BE49-F238E27FC236}">
                <a16:creationId xmlns:a16="http://schemas.microsoft.com/office/drawing/2014/main" id="{6F0F71C5-78A4-4793-9BD4-3DF0EE3E3EB7}"/>
              </a:ext>
              <a:ext uri="{C183D7F6-B498-43B3-948B-1728B52AA6E4}">
                <adec:decorative xmlns:adec="http://schemas.microsoft.com/office/drawing/2017/decorative" val="1"/>
              </a:ext>
            </a:extLst>
          </p:cNvPr>
          <p:cNvSpPr>
            <a:spLocks noChangeAspect="1"/>
          </p:cNvSpPr>
          <p:nvPr userDrawn="1"/>
        </p:nvSpPr>
        <p:spPr>
          <a:xfrm>
            <a:off x="10288775" y="7626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40" name="Titel 5">
            <a:extLst>
              <a:ext uri="{FF2B5EF4-FFF2-40B4-BE49-F238E27FC236}">
                <a16:creationId xmlns:a16="http://schemas.microsoft.com/office/drawing/2014/main" id="{36F60F77-4CC9-4F86-B70A-85012C6588A0}"/>
              </a:ext>
            </a:extLst>
          </p:cNvPr>
          <p:cNvSpPr>
            <a:spLocks noGrp="1"/>
          </p:cNvSpPr>
          <p:nvPr>
            <p:ph type="ctrTitle" hasCustomPrompt="1"/>
          </p:nvPr>
        </p:nvSpPr>
        <p:spPr>
          <a:xfrm>
            <a:off x="548640" y="548640"/>
            <a:ext cx="8281987" cy="1253041"/>
          </a:xfrm>
        </p:spPr>
        <p:txBody>
          <a:bodyPr rtlCol="0">
            <a:noAutofit/>
          </a:bodyPr>
          <a:lstStyle/>
          <a:p>
            <a:pPr rtl="0"/>
            <a:r>
              <a:rPr lang="nl-NL" noProof="0"/>
              <a:t>Team</a:t>
            </a:r>
          </a:p>
        </p:txBody>
      </p:sp>
      <p:grpSp>
        <p:nvGrpSpPr>
          <p:cNvPr id="51" name="Groep 50">
            <a:extLst>
              <a:ext uri="{FF2B5EF4-FFF2-40B4-BE49-F238E27FC236}">
                <a16:creationId xmlns:a16="http://schemas.microsoft.com/office/drawing/2014/main" id="{E6093F87-C1F6-4FAB-B891-6F7D7FC20751}"/>
              </a:ext>
              <a:ext uri="{C183D7F6-B498-43B3-948B-1728B52AA6E4}">
                <adec:decorative xmlns:adec="http://schemas.microsoft.com/office/drawing/2017/decorative" val="1"/>
              </a:ext>
            </a:extLst>
          </p:cNvPr>
          <p:cNvGrpSpPr/>
          <p:nvPr userDrawn="1"/>
        </p:nvGrpSpPr>
        <p:grpSpPr>
          <a:xfrm>
            <a:off x="1800565" y="4518946"/>
            <a:ext cx="1980001" cy="1363916"/>
            <a:chOff x="4879602" y="3781429"/>
            <a:chExt cx="1980001" cy="1363916"/>
          </a:xfrm>
        </p:grpSpPr>
        <p:sp>
          <p:nvSpPr>
            <p:cNvPr id="52" name="Vrije vorm: Shape 51">
              <a:extLst>
                <a:ext uri="{FF2B5EF4-FFF2-40B4-BE49-F238E27FC236}">
                  <a16:creationId xmlns:a16="http://schemas.microsoft.com/office/drawing/2014/main" id="{E1A4FD5C-1E5B-46D1-BA9D-99928D19AF04}"/>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p>
          </p:txBody>
        </p:sp>
        <p:sp>
          <p:nvSpPr>
            <p:cNvPr id="53" name="Vrije vorm: Vorm 52">
              <a:extLst>
                <a:ext uri="{FF2B5EF4-FFF2-40B4-BE49-F238E27FC236}">
                  <a16:creationId xmlns:a16="http://schemas.microsoft.com/office/drawing/2014/main" id="{B7DF0ED5-A971-408F-A055-C7E5D7A623CD}"/>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solidFill>
                  <a:schemeClr val="tx1"/>
                </a:solidFill>
              </a:endParaRPr>
            </a:p>
          </p:txBody>
        </p:sp>
        <p:sp>
          <p:nvSpPr>
            <p:cNvPr id="54" name="Ovaal 53">
              <a:extLst>
                <a:ext uri="{FF2B5EF4-FFF2-40B4-BE49-F238E27FC236}">
                  <a16:creationId xmlns:a16="http://schemas.microsoft.com/office/drawing/2014/main" id="{AA81F353-4C5B-4A37-9846-2C1E2D0FC25F}"/>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55" name="Ovaal 54">
              <a:extLst>
                <a:ext uri="{FF2B5EF4-FFF2-40B4-BE49-F238E27FC236}">
                  <a16:creationId xmlns:a16="http://schemas.microsoft.com/office/drawing/2014/main" id="{42B74EA3-11CE-4D3F-99AD-162563447653}"/>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56" name="Tijdelijke aanduiding voor afbeelding 55">
            <a:extLst>
              <a:ext uri="{FF2B5EF4-FFF2-40B4-BE49-F238E27FC236}">
                <a16:creationId xmlns:a16="http://schemas.microsoft.com/office/drawing/2014/main" id="{8F41896B-6DDA-4F82-9F74-3EBF93A3CD58}"/>
              </a:ext>
            </a:extLst>
          </p:cNvPr>
          <p:cNvSpPr>
            <a:spLocks noGrp="1"/>
          </p:cNvSpPr>
          <p:nvPr>
            <p:ph type="pic" sz="quarter" idx="13"/>
          </p:nvPr>
        </p:nvSpPr>
        <p:spPr>
          <a:xfrm>
            <a:off x="1078992" y="1990724"/>
            <a:ext cx="1691640" cy="1435608"/>
          </a:xfrm>
          <a:solidFill>
            <a:schemeClr val="accent5"/>
          </a:solidFill>
        </p:spPr>
        <p:txBody>
          <a:bodyPr rtlCol="0">
            <a:noAutofit/>
          </a:bodyPr>
          <a:lstStyle/>
          <a:p>
            <a:pPr rtl="0"/>
            <a:r>
              <a:rPr lang="nl-NL" noProof="0"/>
              <a:t>Klik op het pictogram als u een afbeelding wilt toevoegen</a:t>
            </a:r>
          </a:p>
        </p:txBody>
      </p:sp>
      <p:sp>
        <p:nvSpPr>
          <p:cNvPr id="57" name="Tijdelijke aanduiding voor afbeelding 55">
            <a:extLst>
              <a:ext uri="{FF2B5EF4-FFF2-40B4-BE49-F238E27FC236}">
                <a16:creationId xmlns:a16="http://schemas.microsoft.com/office/drawing/2014/main" id="{EF85499B-C29A-4C8B-922C-7CE4771E352C}"/>
              </a:ext>
            </a:extLst>
          </p:cNvPr>
          <p:cNvSpPr>
            <a:spLocks noGrp="1"/>
          </p:cNvSpPr>
          <p:nvPr>
            <p:ph type="pic" sz="quarter" idx="14"/>
          </p:nvPr>
        </p:nvSpPr>
        <p:spPr>
          <a:xfrm>
            <a:off x="3838384" y="1990724"/>
            <a:ext cx="1691640" cy="1435608"/>
          </a:xfrm>
          <a:solidFill>
            <a:schemeClr val="accent5"/>
          </a:solidFill>
        </p:spPr>
        <p:txBody>
          <a:bodyPr rtlCol="0">
            <a:noAutofit/>
          </a:bodyPr>
          <a:lstStyle/>
          <a:p>
            <a:pPr rtl="0"/>
            <a:r>
              <a:rPr lang="nl-NL" noProof="0"/>
              <a:t>Klik op het pictogram als u een afbeelding wilt toevoegen</a:t>
            </a:r>
          </a:p>
        </p:txBody>
      </p:sp>
      <p:sp>
        <p:nvSpPr>
          <p:cNvPr id="58" name="Tijdelijke aanduiding voor afbeelding 55">
            <a:extLst>
              <a:ext uri="{FF2B5EF4-FFF2-40B4-BE49-F238E27FC236}">
                <a16:creationId xmlns:a16="http://schemas.microsoft.com/office/drawing/2014/main" id="{F82A1DB8-0AE7-4E17-B07B-FCF45B85EE17}"/>
              </a:ext>
            </a:extLst>
          </p:cNvPr>
          <p:cNvSpPr>
            <a:spLocks noGrp="1"/>
          </p:cNvSpPr>
          <p:nvPr>
            <p:ph type="pic" sz="quarter" idx="15"/>
          </p:nvPr>
        </p:nvSpPr>
        <p:spPr>
          <a:xfrm>
            <a:off x="6661976" y="1993392"/>
            <a:ext cx="1691640" cy="1435608"/>
          </a:xfrm>
          <a:solidFill>
            <a:schemeClr val="accent5"/>
          </a:solidFill>
        </p:spPr>
        <p:txBody>
          <a:bodyPr rtlCol="0">
            <a:noAutofit/>
          </a:bodyPr>
          <a:lstStyle/>
          <a:p>
            <a:pPr rtl="0"/>
            <a:r>
              <a:rPr lang="nl-NL" noProof="0"/>
              <a:t>Klik op het pictogram als u een afbeelding wilt toevoegen</a:t>
            </a:r>
          </a:p>
        </p:txBody>
      </p:sp>
      <p:sp>
        <p:nvSpPr>
          <p:cNvPr id="59" name="Tijdelijke aanduiding voor afbeelding 55">
            <a:extLst>
              <a:ext uri="{FF2B5EF4-FFF2-40B4-BE49-F238E27FC236}">
                <a16:creationId xmlns:a16="http://schemas.microsoft.com/office/drawing/2014/main" id="{A83EEB6C-83B7-471D-B5A4-4071534048D2}"/>
              </a:ext>
            </a:extLst>
          </p:cNvPr>
          <p:cNvSpPr>
            <a:spLocks noGrp="1"/>
          </p:cNvSpPr>
          <p:nvPr>
            <p:ph type="pic" sz="quarter" idx="16"/>
          </p:nvPr>
        </p:nvSpPr>
        <p:spPr>
          <a:xfrm>
            <a:off x="9485568" y="1990724"/>
            <a:ext cx="1691640" cy="1435608"/>
          </a:xfrm>
          <a:solidFill>
            <a:schemeClr val="accent5"/>
          </a:solidFill>
        </p:spPr>
        <p:txBody>
          <a:bodyPr rtlCol="0">
            <a:noAutofit/>
          </a:bodyPr>
          <a:lstStyle/>
          <a:p>
            <a:pPr rtl="0"/>
            <a:r>
              <a:rPr lang="nl-NL" noProof="0"/>
              <a:t>Klik op het pictogram als u een afbeelding wilt toevoegen</a:t>
            </a:r>
          </a:p>
        </p:txBody>
      </p:sp>
      <p:sp>
        <p:nvSpPr>
          <p:cNvPr id="63" name="Tijdelijke aanduiding voor tekst 62">
            <a:extLst>
              <a:ext uri="{FF2B5EF4-FFF2-40B4-BE49-F238E27FC236}">
                <a16:creationId xmlns:a16="http://schemas.microsoft.com/office/drawing/2014/main" id="{17A96A8C-F792-485A-9BB9-4DEDCA0CE6B8}"/>
              </a:ext>
            </a:extLst>
          </p:cNvPr>
          <p:cNvSpPr>
            <a:spLocks noGrp="1"/>
          </p:cNvSpPr>
          <p:nvPr>
            <p:ph type="body" sz="quarter" idx="18" hasCustomPrompt="1"/>
          </p:nvPr>
        </p:nvSpPr>
        <p:spPr>
          <a:xfrm>
            <a:off x="1079500" y="3781425"/>
            <a:ext cx="1711325" cy="365760"/>
          </a:xfrm>
        </p:spPr>
        <p:txBody>
          <a:bodyPr rtlCol="0">
            <a:noAutofit/>
          </a:bodyPr>
          <a:lstStyle>
            <a:lvl1pPr>
              <a:buNone/>
              <a:defRPr sz="2000" b="1"/>
            </a:lvl1pPr>
          </a:lstStyle>
          <a:p>
            <a:pPr lvl="0" rtl="0"/>
            <a:r>
              <a:rPr lang="nl-NL" noProof="0"/>
              <a:t>Naam</a:t>
            </a:r>
          </a:p>
        </p:txBody>
      </p:sp>
      <p:sp>
        <p:nvSpPr>
          <p:cNvPr id="61" name="Tijdelijke aanduiding voor tekst 60">
            <a:extLst>
              <a:ext uri="{FF2B5EF4-FFF2-40B4-BE49-F238E27FC236}">
                <a16:creationId xmlns:a16="http://schemas.microsoft.com/office/drawing/2014/main" id="{6C65AE07-519E-4E3B-8521-621C8343914D}"/>
              </a:ext>
            </a:extLst>
          </p:cNvPr>
          <p:cNvSpPr>
            <a:spLocks noGrp="1"/>
          </p:cNvSpPr>
          <p:nvPr>
            <p:ph type="body" sz="quarter" idx="17" hasCustomPrompt="1"/>
          </p:nvPr>
        </p:nvSpPr>
        <p:spPr>
          <a:xfrm>
            <a:off x="1078733" y="4232949"/>
            <a:ext cx="1711572" cy="638175"/>
          </a:xfrm>
        </p:spPr>
        <p:txBody>
          <a:bodyPr rtlCol="0">
            <a:noAutofit/>
          </a:bodyPr>
          <a:lstStyle>
            <a:lvl1pPr>
              <a:buNone/>
              <a:defRPr sz="1800"/>
            </a:lvl1pPr>
          </a:lstStyle>
          <a:p>
            <a:pPr lvl="0" rtl="0"/>
            <a:r>
              <a:rPr lang="nl-NL" noProof="0"/>
              <a:t>Titel</a:t>
            </a:r>
          </a:p>
        </p:txBody>
      </p:sp>
      <p:sp>
        <p:nvSpPr>
          <p:cNvPr id="65" name="Tijdelijke aanduiding voor tekst 62">
            <a:extLst>
              <a:ext uri="{FF2B5EF4-FFF2-40B4-BE49-F238E27FC236}">
                <a16:creationId xmlns:a16="http://schemas.microsoft.com/office/drawing/2014/main" id="{FB878318-C287-428B-8105-429BC4B03F55}"/>
              </a:ext>
            </a:extLst>
          </p:cNvPr>
          <p:cNvSpPr>
            <a:spLocks noGrp="1"/>
          </p:cNvSpPr>
          <p:nvPr>
            <p:ph type="body" sz="quarter" idx="20" hasCustomPrompt="1"/>
          </p:nvPr>
        </p:nvSpPr>
        <p:spPr>
          <a:xfrm>
            <a:off x="3839151" y="3781425"/>
            <a:ext cx="1711325" cy="365760"/>
          </a:xfrm>
        </p:spPr>
        <p:txBody>
          <a:bodyPr rtlCol="0">
            <a:noAutofit/>
          </a:bodyPr>
          <a:lstStyle>
            <a:lvl1pPr>
              <a:buNone/>
              <a:defRPr sz="2000" b="1"/>
            </a:lvl1pPr>
          </a:lstStyle>
          <a:p>
            <a:pPr lvl="0" rtl="0"/>
            <a:r>
              <a:rPr lang="nl-NL" noProof="0"/>
              <a:t>Naam</a:t>
            </a:r>
          </a:p>
        </p:txBody>
      </p:sp>
      <p:sp>
        <p:nvSpPr>
          <p:cNvPr id="64" name="Tijdelijke aanduiding voor tekst 60">
            <a:extLst>
              <a:ext uri="{FF2B5EF4-FFF2-40B4-BE49-F238E27FC236}">
                <a16:creationId xmlns:a16="http://schemas.microsoft.com/office/drawing/2014/main" id="{1465E516-2CEF-4F9E-9375-7D41DCFCBB41}"/>
              </a:ext>
            </a:extLst>
          </p:cNvPr>
          <p:cNvSpPr>
            <a:spLocks noGrp="1"/>
          </p:cNvSpPr>
          <p:nvPr>
            <p:ph type="body" sz="quarter" idx="19" hasCustomPrompt="1"/>
          </p:nvPr>
        </p:nvSpPr>
        <p:spPr>
          <a:xfrm>
            <a:off x="3838384" y="4232949"/>
            <a:ext cx="1711572" cy="638175"/>
          </a:xfrm>
        </p:spPr>
        <p:txBody>
          <a:bodyPr rtlCol="0">
            <a:noAutofit/>
          </a:bodyPr>
          <a:lstStyle>
            <a:lvl1pPr>
              <a:buNone/>
              <a:defRPr sz="1800"/>
            </a:lvl1pPr>
          </a:lstStyle>
          <a:p>
            <a:pPr lvl="0" rtl="0"/>
            <a:r>
              <a:rPr lang="nl-NL" noProof="0"/>
              <a:t>Titel</a:t>
            </a:r>
          </a:p>
        </p:txBody>
      </p:sp>
      <p:sp>
        <p:nvSpPr>
          <p:cNvPr id="67" name="Tijdelijke aanduiding voor tekst 62">
            <a:extLst>
              <a:ext uri="{FF2B5EF4-FFF2-40B4-BE49-F238E27FC236}">
                <a16:creationId xmlns:a16="http://schemas.microsoft.com/office/drawing/2014/main" id="{FE012CE3-36AA-4016-A88E-27BCFFEFD69F}"/>
              </a:ext>
            </a:extLst>
          </p:cNvPr>
          <p:cNvSpPr>
            <a:spLocks noGrp="1"/>
          </p:cNvSpPr>
          <p:nvPr>
            <p:ph type="body" sz="quarter" idx="22" hasCustomPrompt="1"/>
          </p:nvPr>
        </p:nvSpPr>
        <p:spPr>
          <a:xfrm>
            <a:off x="6662743" y="3781425"/>
            <a:ext cx="1711325" cy="365760"/>
          </a:xfrm>
        </p:spPr>
        <p:txBody>
          <a:bodyPr rtlCol="0">
            <a:noAutofit/>
          </a:bodyPr>
          <a:lstStyle>
            <a:lvl1pPr>
              <a:buNone/>
              <a:defRPr sz="2000" b="1"/>
            </a:lvl1pPr>
          </a:lstStyle>
          <a:p>
            <a:pPr lvl="0" rtl="0"/>
            <a:r>
              <a:rPr lang="nl-NL" noProof="0"/>
              <a:t>Naam</a:t>
            </a:r>
          </a:p>
        </p:txBody>
      </p:sp>
      <p:sp>
        <p:nvSpPr>
          <p:cNvPr id="66" name="Tijdelijke aanduiding voor tekst 60">
            <a:extLst>
              <a:ext uri="{FF2B5EF4-FFF2-40B4-BE49-F238E27FC236}">
                <a16:creationId xmlns:a16="http://schemas.microsoft.com/office/drawing/2014/main" id="{8D5671AF-0137-4226-8A84-2784817E519C}"/>
              </a:ext>
            </a:extLst>
          </p:cNvPr>
          <p:cNvSpPr>
            <a:spLocks noGrp="1"/>
          </p:cNvSpPr>
          <p:nvPr>
            <p:ph type="body" sz="quarter" idx="21" hasCustomPrompt="1"/>
          </p:nvPr>
        </p:nvSpPr>
        <p:spPr>
          <a:xfrm>
            <a:off x="6661976" y="4232949"/>
            <a:ext cx="1711572" cy="638175"/>
          </a:xfrm>
        </p:spPr>
        <p:txBody>
          <a:bodyPr rtlCol="0">
            <a:noAutofit/>
          </a:bodyPr>
          <a:lstStyle>
            <a:lvl1pPr>
              <a:buNone/>
              <a:defRPr sz="1800"/>
            </a:lvl1pPr>
          </a:lstStyle>
          <a:p>
            <a:pPr lvl="0" rtl="0"/>
            <a:r>
              <a:rPr lang="nl-NL" noProof="0"/>
              <a:t>Titel</a:t>
            </a:r>
          </a:p>
        </p:txBody>
      </p:sp>
      <p:sp>
        <p:nvSpPr>
          <p:cNvPr id="69" name="Tijdelijke aanduiding voor tekst 62">
            <a:extLst>
              <a:ext uri="{FF2B5EF4-FFF2-40B4-BE49-F238E27FC236}">
                <a16:creationId xmlns:a16="http://schemas.microsoft.com/office/drawing/2014/main" id="{DA1587F0-23BF-4FB8-B06C-2B0AA928E931}"/>
              </a:ext>
            </a:extLst>
          </p:cNvPr>
          <p:cNvSpPr>
            <a:spLocks noGrp="1"/>
          </p:cNvSpPr>
          <p:nvPr>
            <p:ph type="body" sz="quarter" idx="24" hasCustomPrompt="1"/>
          </p:nvPr>
        </p:nvSpPr>
        <p:spPr>
          <a:xfrm>
            <a:off x="9433112" y="3787288"/>
            <a:ext cx="1711325" cy="365760"/>
          </a:xfrm>
        </p:spPr>
        <p:txBody>
          <a:bodyPr rtlCol="0">
            <a:noAutofit/>
          </a:bodyPr>
          <a:lstStyle>
            <a:lvl1pPr>
              <a:buNone/>
              <a:defRPr sz="2000" b="1"/>
            </a:lvl1pPr>
          </a:lstStyle>
          <a:p>
            <a:pPr lvl="0" rtl="0"/>
            <a:r>
              <a:rPr lang="nl-NL" noProof="0"/>
              <a:t>Naam</a:t>
            </a:r>
          </a:p>
        </p:txBody>
      </p:sp>
      <p:sp>
        <p:nvSpPr>
          <p:cNvPr id="68" name="Tijdelijke aanduiding voor tekst 60">
            <a:extLst>
              <a:ext uri="{FF2B5EF4-FFF2-40B4-BE49-F238E27FC236}">
                <a16:creationId xmlns:a16="http://schemas.microsoft.com/office/drawing/2014/main" id="{565C0B22-B5E7-44BB-A17C-7FB5BB5D82BB}"/>
              </a:ext>
            </a:extLst>
          </p:cNvPr>
          <p:cNvSpPr>
            <a:spLocks noGrp="1"/>
          </p:cNvSpPr>
          <p:nvPr>
            <p:ph type="body" sz="quarter" idx="23" hasCustomPrompt="1"/>
          </p:nvPr>
        </p:nvSpPr>
        <p:spPr>
          <a:xfrm>
            <a:off x="9432345" y="4238812"/>
            <a:ext cx="1711572" cy="638175"/>
          </a:xfrm>
        </p:spPr>
        <p:txBody>
          <a:bodyPr rtlCol="0">
            <a:noAutofit/>
          </a:bodyPr>
          <a:lstStyle>
            <a:lvl1pPr>
              <a:buNone/>
              <a:defRPr sz="1800"/>
            </a:lvl1pPr>
          </a:lstStyle>
          <a:p>
            <a:pPr lvl="0" rtl="0"/>
            <a:r>
              <a:rPr lang="nl-NL" noProof="0"/>
              <a:t>Titel</a:t>
            </a:r>
          </a:p>
        </p:txBody>
      </p:sp>
      <p:sp>
        <p:nvSpPr>
          <p:cNvPr id="4" name="Tijdelijke aanduiding voor datum 3">
            <a:extLst>
              <a:ext uri="{FF2B5EF4-FFF2-40B4-BE49-F238E27FC236}">
                <a16:creationId xmlns:a16="http://schemas.microsoft.com/office/drawing/2014/main" id="{D8661572-1A59-4E3B-BA65-3329E9468C69}"/>
              </a:ext>
            </a:extLst>
          </p:cNvPr>
          <p:cNvSpPr>
            <a:spLocks noGrp="1"/>
          </p:cNvSpPr>
          <p:nvPr>
            <p:ph type="dt" sz="half" idx="10"/>
          </p:nvPr>
        </p:nvSpPr>
        <p:spPr/>
        <p:txBody>
          <a:bodyPr rtlCol="0">
            <a:noAutofit/>
          </a:bodyPr>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AFEF84F1-99FE-4F0B-9E76-F581C2C1B6D9}"/>
              </a:ext>
            </a:extLst>
          </p:cNvPr>
          <p:cNvSpPr>
            <a:spLocks noGrp="1"/>
          </p:cNvSpPr>
          <p:nvPr>
            <p:ph type="ftr" sz="quarter" idx="11"/>
          </p:nvPr>
        </p:nvSpPr>
        <p:spPr/>
        <p:txBody>
          <a:bodyPr rtlCol="0">
            <a:noAutofit/>
          </a:bodyPr>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371577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0_Inhoud 2 kolom (vergelijkingsdia)">
    <p:spTree>
      <p:nvGrpSpPr>
        <p:cNvPr id="1" name=""/>
        <p:cNvGrpSpPr/>
        <p:nvPr/>
      </p:nvGrpSpPr>
      <p:grpSpPr>
        <a:xfrm>
          <a:off x="0" y="0"/>
          <a:ext cx="0" cy="0"/>
          <a:chOff x="0" y="0"/>
          <a:chExt cx="0" cy="0"/>
        </a:xfrm>
      </p:grpSpPr>
      <p:sp>
        <p:nvSpPr>
          <p:cNvPr id="12" name="Ova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1" name="Rechthoek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p>
        </p:txBody>
      </p:sp>
      <p:sp>
        <p:nvSpPr>
          <p:cNvPr id="2" name="Titel 1">
            <a:extLst>
              <a:ext uri="{FF2B5EF4-FFF2-40B4-BE49-F238E27FC236}">
                <a16:creationId xmlns:a16="http://schemas.microsoft.com/office/drawing/2014/main" id="{DDE62014-F04C-495A-964E-6B888D49CDE9}"/>
              </a:ext>
            </a:extLst>
          </p:cNvPr>
          <p:cNvSpPr>
            <a:spLocks noGrp="1"/>
          </p:cNvSpPr>
          <p:nvPr>
            <p:ph type="title" hasCustomPrompt="1"/>
          </p:nvPr>
        </p:nvSpPr>
        <p:spPr>
          <a:xfrm>
            <a:off x="550862" y="549275"/>
            <a:ext cx="11097551" cy="1332000"/>
          </a:xfrm>
        </p:spPr>
        <p:txBody>
          <a:bodyPr vert="horz" wrap="square" lIns="0" tIns="0" rIns="0" bIns="0" rtlCol="0" anchor="t" anchorCtr="0">
            <a:noAutofit/>
          </a:bodyPr>
          <a:lstStyle>
            <a:lvl1pPr>
              <a:defRPr lang="nl-NL" sz="4800" dirty="0"/>
            </a:lvl1pPr>
          </a:lstStyle>
          <a:p>
            <a:pPr lvl="0" rtl="0">
              <a:lnSpc>
                <a:spcPct val="100000"/>
              </a:lnSpc>
            </a:pPr>
            <a:r>
              <a:rPr lang="nl-NL" noProof="0"/>
              <a:t>Klik om de titelstijl van het model te bewerken</a:t>
            </a:r>
          </a:p>
        </p:txBody>
      </p:sp>
      <p:sp>
        <p:nvSpPr>
          <p:cNvPr id="3" name="Tijdelijke aanduiding voor tekst 2">
            <a:extLst>
              <a:ext uri="{FF2B5EF4-FFF2-40B4-BE49-F238E27FC236}">
                <a16:creationId xmlns:a16="http://schemas.microsoft.com/office/drawing/2014/main" id="{555DF027-E633-44EE-ACA0-C205930AA93E}"/>
              </a:ext>
            </a:extLst>
          </p:cNvPr>
          <p:cNvSpPr>
            <a:spLocks noGrp="1"/>
          </p:cNvSpPr>
          <p:nvPr>
            <p:ph type="body" idx="1" hasCustomPrompt="1"/>
          </p:nvPr>
        </p:nvSpPr>
        <p:spPr>
          <a:xfrm>
            <a:off x="550864" y="1731375"/>
            <a:ext cx="5437186" cy="535354"/>
          </a:xfrm>
        </p:spPr>
        <p:txBody>
          <a:bodyPr rtlCol="0" anchor="b">
            <a:no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4" name="Tijdelijke aanduiding voor inhoud 3">
            <a:extLst>
              <a:ext uri="{FF2B5EF4-FFF2-40B4-BE49-F238E27FC236}">
                <a16:creationId xmlns:a16="http://schemas.microsoft.com/office/drawing/2014/main" id="{9BA4F363-FEEF-4CD2-A18E-17AE8D485171}"/>
              </a:ext>
            </a:extLst>
          </p:cNvPr>
          <p:cNvSpPr>
            <a:spLocks noGrp="1"/>
          </p:cNvSpPr>
          <p:nvPr>
            <p:ph sz="half" idx="2" hasCustomPrompt="1"/>
          </p:nvPr>
        </p:nvSpPr>
        <p:spPr>
          <a:xfrm>
            <a:off x="550863" y="2427370"/>
            <a:ext cx="5429114" cy="3515555"/>
          </a:xfrm>
        </p:spPr>
        <p:txBody>
          <a:bodyPr rtlCol="0">
            <a:noAutofit/>
          </a:bodyPr>
          <a:lstStyle>
            <a:lvl1pPr>
              <a:defRPr sz="2400"/>
            </a:lvl1pPr>
            <a:lvl2pPr>
              <a:defRPr sz="1600"/>
            </a:lvl2pPr>
            <a:lvl3pPr>
              <a:defRPr sz="1600"/>
            </a:lvl3pPr>
            <a:lvl4pPr>
              <a:defRPr sz="1600"/>
            </a:lvl4pPr>
            <a:lvl5pPr>
              <a:defRPr sz="16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tekst 4">
            <a:extLst>
              <a:ext uri="{FF2B5EF4-FFF2-40B4-BE49-F238E27FC236}">
                <a16:creationId xmlns:a16="http://schemas.microsoft.com/office/drawing/2014/main" id="{34E50F8C-4D64-40FD-AE8C-6A1F3C2A84ED}"/>
              </a:ext>
            </a:extLst>
          </p:cNvPr>
          <p:cNvSpPr>
            <a:spLocks noGrp="1"/>
          </p:cNvSpPr>
          <p:nvPr>
            <p:ph type="body" sz="quarter" idx="3" hasCustomPrompt="1"/>
          </p:nvPr>
        </p:nvSpPr>
        <p:spPr>
          <a:xfrm>
            <a:off x="6212024" y="1731375"/>
            <a:ext cx="5436392" cy="535354"/>
          </a:xfrm>
        </p:spPr>
        <p:txBody>
          <a:bodyPr vert="horz" wrap="square" lIns="0" tIns="0" rIns="0" bIns="0" rtlCol="0" anchor="b">
            <a:noAutofit/>
          </a:bodyPr>
          <a:lstStyle>
            <a:lvl1pPr>
              <a:buNone/>
              <a:defRPr lang="nl-NL" sz="1400" b="0" cap="all" spc="200" baseline="0" dirty="0">
                <a:solidFill>
                  <a:schemeClr val="tx1"/>
                </a:solidFill>
              </a:defRPr>
            </a:lvl1pPr>
          </a:lstStyle>
          <a:p>
            <a:pPr marL="228600" lvl="0" indent="-228600" rtl="0"/>
            <a:r>
              <a:rPr lang="nl-NL" noProof="0"/>
              <a:t>Klik om de tekststijlen van het model te bewerken</a:t>
            </a:r>
          </a:p>
        </p:txBody>
      </p:sp>
      <p:sp>
        <p:nvSpPr>
          <p:cNvPr id="6" name="Tijdelijke aanduiding voor inhoud 5">
            <a:extLst>
              <a:ext uri="{FF2B5EF4-FFF2-40B4-BE49-F238E27FC236}">
                <a16:creationId xmlns:a16="http://schemas.microsoft.com/office/drawing/2014/main" id="{A7AC943E-DB2B-40E0-907F-8EA1404791DE}"/>
              </a:ext>
            </a:extLst>
          </p:cNvPr>
          <p:cNvSpPr>
            <a:spLocks noGrp="1"/>
          </p:cNvSpPr>
          <p:nvPr>
            <p:ph sz="quarter" idx="4" hasCustomPrompt="1"/>
          </p:nvPr>
        </p:nvSpPr>
        <p:spPr>
          <a:xfrm>
            <a:off x="6212023" y="2427370"/>
            <a:ext cx="5436391" cy="3515555"/>
          </a:xfrm>
        </p:spPr>
        <p:txBody>
          <a:bodyPr rtlCol="0">
            <a:noAutofit/>
          </a:bodyPr>
          <a:lstStyle>
            <a:lvl1pPr>
              <a:defRPr sz="2400"/>
            </a:lvl1pPr>
            <a:lvl2pPr>
              <a:defRPr sz="1600"/>
            </a:lvl2pPr>
            <a:lvl3pPr>
              <a:defRPr sz="1600"/>
            </a:lvl3pPr>
            <a:lvl4pPr>
              <a:defRPr sz="1600"/>
            </a:lvl4pPr>
            <a:lvl5pPr>
              <a:defRPr sz="16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7" name="Tijdelijke aanduiding voor datum 6">
            <a:extLst>
              <a:ext uri="{FF2B5EF4-FFF2-40B4-BE49-F238E27FC236}">
                <a16:creationId xmlns:a16="http://schemas.microsoft.com/office/drawing/2014/main" id="{DDCDCD5B-3F26-4AFA-8BD4-E5D8DD2AF494}"/>
              </a:ext>
            </a:extLst>
          </p:cNvPr>
          <p:cNvSpPr>
            <a:spLocks noGrp="1"/>
          </p:cNvSpPr>
          <p:nvPr>
            <p:ph type="dt" sz="half" idx="10"/>
          </p:nvPr>
        </p:nvSpPr>
        <p:spPr/>
        <p:txBody>
          <a:bodyPr rtlCol="0">
            <a:noAutofit/>
          </a:bodyPr>
          <a:lstStyle/>
          <a:p>
            <a:pPr rtl="0"/>
            <a:r>
              <a:rPr lang="nl-NL" noProof="0"/>
              <a:t>dinsdag 2 februari 20XX</a:t>
            </a:r>
          </a:p>
        </p:txBody>
      </p:sp>
      <p:sp>
        <p:nvSpPr>
          <p:cNvPr id="8" name="Tijdelijke aanduiding voor voettekst 7">
            <a:extLst>
              <a:ext uri="{FF2B5EF4-FFF2-40B4-BE49-F238E27FC236}">
                <a16:creationId xmlns:a16="http://schemas.microsoft.com/office/drawing/2014/main" id="{3D10D1EE-83A0-4FB5-9B25-8A73DE891A87}"/>
              </a:ext>
            </a:extLst>
          </p:cNvPr>
          <p:cNvSpPr>
            <a:spLocks noGrp="1"/>
          </p:cNvSpPr>
          <p:nvPr>
            <p:ph type="ftr" sz="quarter" idx="11"/>
          </p:nvPr>
        </p:nvSpPr>
        <p:spPr/>
        <p:txBody>
          <a:bodyPr rtlCol="0">
            <a:noAutofit/>
          </a:bodyPr>
          <a:lstStyle/>
          <a:p>
            <a:pPr rtl="0"/>
            <a:r>
              <a:rPr lang="nl-NL" noProof="0"/>
              <a:t>Voorbeeld van voettekst</a:t>
            </a:r>
          </a:p>
        </p:txBody>
      </p:sp>
      <p:sp>
        <p:nvSpPr>
          <p:cNvPr id="9" name="Tijdelijke aanduiding voor dianumm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67039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Autofit/>
          </a:bodyPr>
          <a:lstStyle/>
          <a:p>
            <a:pPr lvl="0" rtl="0">
              <a:lnSpc>
                <a:spcPct val="100000"/>
              </a:lnSpc>
            </a:pPr>
            <a:r>
              <a:rPr lang="nl-NL" noProof="0"/>
              <a:t>Klik om de titelstijl van het model te bewerken</a:t>
            </a:r>
          </a:p>
        </p:txBody>
      </p:sp>
      <p:sp>
        <p:nvSpPr>
          <p:cNvPr id="3" name="Tijdelijke aanduiding voor tekst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Autofit/>
          </a:body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1000">
                <a:solidFill>
                  <a:schemeClr val="tx1">
                    <a:lumMod val="65000"/>
                    <a:alpha val="80000"/>
                  </a:schemeClr>
                </a:solidFill>
              </a:defRPr>
            </a:lvl1pPr>
          </a:lstStyle>
          <a:p>
            <a:pPr rtl="0"/>
            <a:fld id="{DBA1B0FB-D917-4C8C-928F-313BD683BF39}" type="slidenum">
              <a:rPr lang="nl-NL" noProof="0" smtClean="0"/>
              <a:pPr rtl="0"/>
              <a:t>‹nr.›</a:t>
            </a:fld>
            <a:endParaRPr lang="nl-NL" noProof="0"/>
          </a:p>
        </p:txBody>
      </p:sp>
    </p:spTree>
    <p:extLst>
      <p:ext uri="{BB962C8B-B14F-4D97-AF65-F5344CB8AC3E}">
        <p14:creationId xmlns:p14="http://schemas.microsoft.com/office/powerpoint/2010/main" val="2521255718"/>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33" r:id="rId3"/>
    <p:sldLayoutId id="2147483687" r:id="rId4"/>
    <p:sldLayoutId id="2147483734" r:id="rId5"/>
    <p:sldLayoutId id="2147483686" r:id="rId6"/>
    <p:sldLayoutId id="2147483696" r:id="rId7"/>
    <p:sldLayoutId id="2147483707" r:id="rId8"/>
    <p:sldLayoutId id="2147483689" r:id="rId9"/>
    <p:sldLayoutId id="2147483697" r:id="rId10"/>
    <p:sldLayoutId id="2147483731" r:id="rId11"/>
    <p:sldLayoutId id="2147483693" r:id="rId12"/>
    <p:sldLayoutId id="2147483685" r:id="rId13"/>
    <p:sldLayoutId id="2147483688" r:id="rId14"/>
    <p:sldLayoutId id="2147483691" r:id="rId15"/>
    <p:sldLayoutId id="2147483692" r:id="rId16"/>
  </p:sldLayoutIdLst>
  <p:hf hdr="0"/>
  <p:txStyles>
    <p:titleStyle>
      <a:lvl1pPr algn="l" defTabSz="914400" rtl="0" eaLnBrk="1" latinLnBrk="0" hangingPunct="1">
        <a:lnSpc>
          <a:spcPct val="90000"/>
        </a:lnSpc>
        <a:spcBef>
          <a:spcPct val="0"/>
        </a:spcBef>
        <a:buNone/>
        <a:defRPr lang="nl-NL"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2" pos="3840">
          <p15:clr>
            <a:srgbClr val="F26B43"/>
          </p15:clr>
        </p15:guide>
        <p15:guide id="33" orient="horz" pos="2160">
          <p15:clr>
            <a:srgbClr val="F26B43"/>
          </p15:clr>
        </p15:guide>
        <p15:guide id="34" pos="347">
          <p15:clr>
            <a:srgbClr val="F26B43"/>
          </p15:clr>
        </p15:guide>
        <p15:guide id="35" pos="7333">
          <p15:clr>
            <a:srgbClr val="F26B43"/>
          </p15:clr>
        </p15:guide>
        <p15:guide id="36" orient="horz" pos="346">
          <p15:clr>
            <a:srgbClr val="F26B43"/>
          </p15:clr>
        </p15:guide>
        <p15:guide id="37" orient="horz" pos="3974">
          <p15:clr>
            <a:srgbClr val="F26B43"/>
          </p15:clr>
        </p15:guide>
        <p15:guide id="38" pos="824">
          <p15:clr>
            <a:srgbClr val="A4A3A4"/>
          </p15:clr>
        </p15:guide>
        <p15:guide id="39" pos="937">
          <p15:clr>
            <a:srgbClr val="A4A3A4"/>
          </p15:clr>
        </p15:guide>
        <p15:guide id="40" pos="1413">
          <p15:clr>
            <a:srgbClr val="A4A3A4"/>
          </p15:clr>
        </p15:guide>
        <p15:guide id="41" pos="1527">
          <p15:clr>
            <a:srgbClr val="A4A3A4"/>
          </p15:clr>
        </p15:guide>
        <p15:guide id="42" pos="2003">
          <p15:clr>
            <a:srgbClr val="A4A3A4"/>
          </p15:clr>
        </p15:guide>
        <p15:guide id="43" pos="2116">
          <p15:clr>
            <a:srgbClr val="A4A3A4"/>
          </p15:clr>
        </p15:guide>
        <p15:guide id="44" pos="2593">
          <p15:clr>
            <a:srgbClr val="A4A3A4"/>
          </p15:clr>
        </p15:guide>
        <p15:guide id="45" pos="2706">
          <p15:clr>
            <a:srgbClr val="A4A3A4"/>
          </p15:clr>
        </p15:guide>
        <p15:guide id="46" pos="3182">
          <p15:clr>
            <a:srgbClr val="A4A3A4"/>
          </p15:clr>
        </p15:guide>
        <p15:guide id="47" pos="3318">
          <p15:clr>
            <a:srgbClr val="A4A3A4"/>
          </p15:clr>
        </p15:guide>
        <p15:guide id="48" pos="3772">
          <p15:clr>
            <a:srgbClr val="A4A3A4"/>
          </p15:clr>
        </p15:guide>
        <p15:guide id="49" pos="3908">
          <p15:clr>
            <a:srgbClr val="A4A3A4"/>
          </p15:clr>
        </p15:guide>
        <p15:guide id="50" pos="4362">
          <p15:clr>
            <a:srgbClr val="A4A3A4"/>
          </p15:clr>
        </p15:guide>
        <p15:guide id="51" pos="4498">
          <p15:clr>
            <a:srgbClr val="A4A3A4"/>
          </p15:clr>
        </p15:guide>
        <p15:guide id="52" pos="4951">
          <p15:clr>
            <a:srgbClr val="A4A3A4"/>
          </p15:clr>
        </p15:guide>
        <p15:guide id="53" pos="5087">
          <p15:clr>
            <a:srgbClr val="A4A3A4"/>
          </p15:clr>
        </p15:guide>
        <p15:guide id="54" pos="5541">
          <p15:clr>
            <a:srgbClr val="A4A3A4"/>
          </p15:clr>
        </p15:guide>
        <p15:guide id="55" pos="5677">
          <p15:clr>
            <a:srgbClr val="A4A3A4"/>
          </p15:clr>
        </p15:guide>
        <p15:guide id="56" pos="6153">
          <p15:clr>
            <a:srgbClr val="A4A3A4"/>
          </p15:clr>
        </p15:guide>
        <p15:guide id="57" pos="6267">
          <p15:clr>
            <a:srgbClr val="A4A3A4"/>
          </p15:clr>
        </p15:guide>
        <p15:guide id="58" pos="6743">
          <p15:clr>
            <a:srgbClr val="A4A3A4"/>
          </p15:clr>
        </p15:guide>
        <p15:guide id="59" pos="6856">
          <p15:clr>
            <a:srgbClr val="A4A3A4"/>
          </p15:clr>
        </p15:guide>
        <p15:guide id="60" orient="horz" pos="3838">
          <p15:clr>
            <a:srgbClr val="A4A3A4"/>
          </p15:clr>
        </p15:guide>
        <p15:guide id="61" orient="horz" pos="2092">
          <p15:clr>
            <a:srgbClr val="A4A3A4"/>
          </p15:clr>
        </p15:guide>
        <p15:guide id="62" orient="horz" pos="2228">
          <p15:clr>
            <a:srgbClr val="A4A3A4"/>
          </p15:clr>
        </p15:guide>
        <p15:guide id="63" orient="horz" pos="845">
          <p15:clr>
            <a:srgbClr val="A4A3A4"/>
          </p15:clr>
        </p15:guide>
        <p15:guide id="64" orient="horz" pos="958">
          <p15:clr>
            <a:srgbClr val="A4A3A4"/>
          </p15:clr>
        </p15:guide>
        <p15:guide id="65" orient="horz" pos="1480">
          <p15:clr>
            <a:srgbClr val="A4A3A4"/>
          </p15:clr>
        </p15:guide>
        <p15:guide id="66" orient="horz" pos="1593">
          <p15:clr>
            <a:srgbClr val="A4A3A4"/>
          </p15:clr>
        </p15:guide>
        <p15:guide id="67" orient="horz" pos="2727">
          <p15:clr>
            <a:srgbClr val="A4A3A4"/>
          </p15:clr>
        </p15:guide>
        <p15:guide id="68" orient="horz" pos="2840">
          <p15:clr>
            <a:srgbClr val="A4A3A4"/>
          </p15:clr>
        </p15:guide>
        <p15:guide id="69" orient="horz" pos="3339">
          <p15:clr>
            <a:srgbClr val="A4A3A4"/>
          </p15:clr>
        </p15:guide>
        <p15:guide id="70" orient="horz" pos="3475">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bartvandersloot.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6E938C-9D94-4B05-979A-D39FFC457291}"/>
              </a:ext>
            </a:extLst>
          </p:cNvPr>
          <p:cNvSpPr>
            <a:spLocks noGrp="1"/>
          </p:cNvSpPr>
          <p:nvPr>
            <p:ph type="ctrTitle"/>
          </p:nvPr>
        </p:nvSpPr>
        <p:spPr>
          <a:xfrm>
            <a:off x="7762532" y="1051551"/>
            <a:ext cx="3802406" cy="2384898"/>
          </a:xfrm>
        </p:spPr>
        <p:txBody>
          <a:bodyPr rtlCol="0" anchor="b" anchorCtr="0">
            <a:normAutofit/>
          </a:bodyPr>
          <a:lstStyle/>
          <a:p>
            <a:pPr rtl="0"/>
            <a:r>
              <a:rPr lang="nl-NL" sz="4000" dirty="0" err="1"/>
              <a:t>Proportionality</a:t>
            </a:r>
            <a:r>
              <a:rPr lang="nl-NL" sz="4000" dirty="0"/>
              <a:t> </a:t>
            </a:r>
            <a:r>
              <a:rPr lang="nl-NL" sz="4000" dirty="0" err="1"/>
              <a:t>and</a:t>
            </a:r>
            <a:r>
              <a:rPr lang="nl-NL" sz="4000" dirty="0"/>
              <a:t> </a:t>
            </a:r>
            <a:r>
              <a:rPr lang="nl-NL" sz="4000" dirty="0" err="1"/>
              <a:t>balancing</a:t>
            </a:r>
            <a:r>
              <a:rPr lang="nl-NL" sz="4000" dirty="0"/>
              <a:t> </a:t>
            </a:r>
            <a:r>
              <a:rPr lang="nl-NL" sz="4000" dirty="0" err="1"/>
              <a:t>under</a:t>
            </a:r>
            <a:r>
              <a:rPr lang="nl-NL" sz="4000" dirty="0"/>
              <a:t> </a:t>
            </a:r>
            <a:r>
              <a:rPr lang="nl-NL" sz="4000" dirty="0" err="1"/>
              <a:t>the</a:t>
            </a:r>
            <a:r>
              <a:rPr lang="nl-NL" sz="4000" dirty="0"/>
              <a:t> ECHR</a:t>
            </a:r>
          </a:p>
        </p:txBody>
      </p:sp>
      <p:pic>
        <p:nvPicPr>
          <p:cNvPr id="14" name="Tijdelijke aanduiding voor afbeelding 13" descr="Digitale achtergrond gegevenspunten">
            <a:extLst>
              <a:ext uri="{FF2B5EF4-FFF2-40B4-BE49-F238E27FC236}">
                <a16:creationId xmlns:a16="http://schemas.microsoft.com/office/drawing/2014/main" id="{9A8AD548-922D-4E1D-B19C-5F6E808B8160}"/>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0" y="0"/>
            <a:ext cx="7452360" cy="6858000"/>
          </a:xfrm>
        </p:spPr>
      </p:pic>
      <p:sp>
        <p:nvSpPr>
          <p:cNvPr id="3" name="Subtitel 2">
            <a:extLst>
              <a:ext uri="{FF2B5EF4-FFF2-40B4-BE49-F238E27FC236}">
                <a16:creationId xmlns:a16="http://schemas.microsoft.com/office/drawing/2014/main" id="{D9A11267-FC52-4990-8D98-010AFABA5544}"/>
              </a:ext>
            </a:extLst>
          </p:cNvPr>
          <p:cNvSpPr>
            <a:spLocks noGrp="1"/>
          </p:cNvSpPr>
          <p:nvPr>
            <p:ph type="body" sz="quarter" idx="14"/>
          </p:nvPr>
        </p:nvSpPr>
        <p:spPr>
          <a:xfrm>
            <a:off x="7999414" y="4423894"/>
            <a:ext cx="3565524" cy="1731963"/>
          </a:xfrm>
        </p:spPr>
        <p:txBody>
          <a:bodyPr rtlCol="0">
            <a:normAutofit/>
          </a:bodyPr>
          <a:lstStyle/>
          <a:p>
            <a:pPr rtl="0"/>
            <a:r>
              <a:rPr lang="nl-NL" dirty="0"/>
              <a:t>Bart van der Sloot</a:t>
            </a:r>
          </a:p>
          <a:p>
            <a:pPr rtl="0"/>
            <a:endParaRPr lang="nl-NL" dirty="0"/>
          </a:p>
          <a:p>
            <a:pPr rtl="0"/>
            <a:r>
              <a:rPr lang="nl-NL" sz="1400" dirty="0">
                <a:solidFill>
                  <a:schemeClr val="tx2"/>
                </a:solidFill>
                <a:hlinkClick r:id="rId4">
                  <a:extLst>
                    <a:ext uri="{A12FA001-AC4F-418D-AE19-62706E023703}">
                      <ahyp:hlinkClr xmlns:ahyp="http://schemas.microsoft.com/office/drawing/2018/hyperlinkcolor" val="tx"/>
                    </a:ext>
                  </a:extLst>
                </a:hlinkClick>
              </a:rPr>
              <a:t>www.bartvandersloot.com</a:t>
            </a:r>
            <a:r>
              <a:rPr lang="nl-NL" sz="1400" dirty="0">
                <a:solidFill>
                  <a:schemeClr val="tx2"/>
                </a:solidFill>
              </a:rPr>
              <a:t> </a:t>
            </a:r>
          </a:p>
        </p:txBody>
      </p:sp>
    </p:spTree>
    <p:extLst>
      <p:ext uri="{BB962C8B-B14F-4D97-AF65-F5344CB8AC3E}">
        <p14:creationId xmlns:p14="http://schemas.microsoft.com/office/powerpoint/2010/main" val="752814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6"/>
            <a:ext cx="5437187" cy="878242"/>
          </a:xfrm>
        </p:spPr>
        <p:txBody>
          <a:bodyPr rtlCol="0"/>
          <a:lstStyle/>
          <a:p>
            <a:pPr rtl="0"/>
            <a:r>
              <a:rPr lang="nl-NL" dirty="0"/>
              <a:t>The ECHR</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5437187" cy="2993015"/>
          </a:xfrm>
        </p:spPr>
        <p:txBody>
          <a:bodyPr rtlCol="0"/>
          <a:lstStyle/>
          <a:p>
            <a:pPr marL="0" marR="0" indent="180340" algn="just">
              <a:spcBef>
                <a:spcPts val="0"/>
              </a:spcBef>
              <a:spcAft>
                <a:spcPts val="0"/>
              </a:spcAft>
            </a:pPr>
            <a:r>
              <a:rPr lang="en-US" sz="1900" b="0" i="0" dirty="0">
                <a:solidFill>
                  <a:schemeClr val="tx1"/>
                </a:solidFill>
                <a:effectLst/>
                <a:latin typeface="Arial" panose="020B0604020202020204" pitchFamily="34" charset="0"/>
              </a:rPr>
              <a:t>Proposal I</a:t>
            </a:r>
          </a:p>
          <a:p>
            <a:pPr marL="0" marR="0" indent="180340" algn="just">
              <a:spcBef>
                <a:spcPts val="0"/>
              </a:spcBef>
              <a:spcAft>
                <a:spcPts val="0"/>
              </a:spcAft>
            </a:pPr>
            <a:endParaRPr lang="en-US" sz="1900" dirty="0">
              <a:solidFill>
                <a:schemeClr val="tx1"/>
              </a:solidFill>
              <a:latin typeface="Arial" panose="020B0604020202020204" pitchFamily="34" charset="0"/>
            </a:endParaRPr>
          </a:p>
          <a:p>
            <a:pPr marL="0" marR="0" indent="180340" algn="just">
              <a:spcBef>
                <a:spcPts val="0"/>
              </a:spcBef>
              <a:spcAft>
                <a:spcPts val="0"/>
              </a:spcAft>
            </a:pPr>
            <a:r>
              <a:rPr lang="en-US" sz="1900" b="0" i="0" dirty="0">
                <a:solidFill>
                  <a:schemeClr val="tx1"/>
                </a:solidFill>
                <a:effectLst/>
                <a:latin typeface="Arial" panose="020B0604020202020204" pitchFamily="34" charset="0"/>
              </a:rPr>
              <a:t>Art 1 = list of rights</a:t>
            </a:r>
            <a:endParaRPr lang="en-US" sz="1900" dirty="0">
              <a:solidFill>
                <a:schemeClr val="tx1"/>
              </a:solidFill>
              <a:latin typeface="Arial" panose="020B0604020202020204" pitchFamily="34" charset="0"/>
            </a:endParaRPr>
          </a:p>
          <a:p>
            <a:pPr marL="0" marR="0" indent="180340" algn="just">
              <a:spcBef>
                <a:spcPts val="0"/>
              </a:spcBef>
              <a:spcAft>
                <a:spcPts val="0"/>
              </a:spcAft>
            </a:pPr>
            <a:r>
              <a:rPr lang="en-US" sz="1900" b="0" i="0" dirty="0">
                <a:solidFill>
                  <a:schemeClr val="tx1"/>
                </a:solidFill>
                <a:effectLst/>
                <a:latin typeface="Arial" panose="020B0604020202020204" pitchFamily="34" charset="0"/>
              </a:rPr>
              <a:t>Art 3: The rights specified in Articles 1 and 2 shall be subject only to such limitations as are in conformity with the general principles of law recognized by civilized nations and as are prescribed by law for:</a:t>
            </a:r>
          </a:p>
          <a:p>
            <a:pPr marL="457200" marR="0" indent="-457200" algn="just">
              <a:spcBef>
                <a:spcPts val="0"/>
              </a:spcBef>
              <a:spcAft>
                <a:spcPts val="0"/>
              </a:spcAft>
              <a:buAutoNum type="alphaLcParenBoth"/>
            </a:pPr>
            <a:r>
              <a:rPr lang="en-US" sz="1900" dirty="0">
                <a:solidFill>
                  <a:schemeClr val="tx1"/>
                </a:solidFill>
                <a:latin typeface="Arial" panose="020B0604020202020204" pitchFamily="34" charset="0"/>
              </a:rPr>
              <a:t>Protecting the legal rights of others;</a:t>
            </a:r>
          </a:p>
          <a:p>
            <a:pPr marL="457200" marR="0" indent="-457200" algn="just">
              <a:spcBef>
                <a:spcPts val="0"/>
              </a:spcBef>
              <a:spcAft>
                <a:spcPts val="0"/>
              </a:spcAft>
              <a:buAutoNum type="alphaLcParenBoth"/>
            </a:pPr>
            <a:r>
              <a:rPr lang="en-US" sz="1900" b="0" i="0" dirty="0">
                <a:solidFill>
                  <a:schemeClr val="tx1"/>
                </a:solidFill>
                <a:effectLst/>
                <a:latin typeface="Arial" panose="020B0604020202020204" pitchFamily="34" charset="0"/>
              </a:rPr>
              <a:t>Meeting the just requirements of morality, public order (including the safety of the community), and general welfare.</a:t>
            </a: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10</a:t>
            </a:fld>
            <a:endParaRPr lang="nl-NL"/>
          </a:p>
        </p:txBody>
      </p:sp>
      <p:sp>
        <p:nvSpPr>
          <p:cNvPr id="7" name="Subtitel 22">
            <a:extLst>
              <a:ext uri="{FF2B5EF4-FFF2-40B4-BE49-F238E27FC236}">
                <a16:creationId xmlns:a16="http://schemas.microsoft.com/office/drawing/2014/main" id="{E07CA921-F6CE-D130-EC0B-2BB4670CD77A}"/>
              </a:ext>
            </a:extLst>
          </p:cNvPr>
          <p:cNvSpPr txBox="1">
            <a:spLocks/>
          </p:cNvSpPr>
          <p:nvPr/>
        </p:nvSpPr>
        <p:spPr>
          <a:xfrm>
            <a:off x="6379686" y="2315768"/>
            <a:ext cx="5437187" cy="3690327"/>
          </a:xfrm>
          <a:prstGeom prst="rect">
            <a:avLst/>
          </a:prstGeom>
        </p:spPr>
        <p:txBody>
          <a:bodyPr vert="horz" wrap="square" lIns="0" tIns="0" rIns="0" bIns="0" rtlCol="0">
            <a:no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None/>
              <a:defRPr sz="24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180340" algn="just">
              <a:spcBef>
                <a:spcPts val="0"/>
              </a:spcBef>
              <a:spcAft>
                <a:spcPts val="0"/>
              </a:spcAft>
            </a:pPr>
            <a:r>
              <a:rPr lang="en-US" sz="1900" dirty="0">
                <a:solidFill>
                  <a:schemeClr val="tx1"/>
                </a:solidFill>
                <a:latin typeface="Arial" panose="020B0604020202020204" pitchFamily="34" charset="0"/>
              </a:rPr>
              <a:t>Proposal II</a:t>
            </a:r>
          </a:p>
          <a:p>
            <a:pPr marL="0" indent="180340" algn="just">
              <a:spcBef>
                <a:spcPts val="0"/>
              </a:spcBef>
              <a:spcAft>
                <a:spcPts val="0"/>
              </a:spcAft>
            </a:pPr>
            <a:endParaRPr lang="en-US" sz="1900" dirty="0">
              <a:solidFill>
                <a:schemeClr val="tx1"/>
              </a:solidFill>
              <a:latin typeface="Arial" panose="020B0604020202020204" pitchFamily="34" charset="0"/>
            </a:endParaRP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Current version: precise definition; </a:t>
            </a: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Included reference to necessity</a:t>
            </a: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Favored if no Court</a:t>
            </a: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What does necessity mean: little discussion, seems more restrictive, but TP also suggest that the precise definition lays down clearly the discretionary power of governments</a:t>
            </a: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No reference to proportionality</a:t>
            </a: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No reference to balancing</a:t>
            </a:r>
          </a:p>
        </p:txBody>
      </p:sp>
    </p:spTree>
    <p:extLst>
      <p:ext uri="{BB962C8B-B14F-4D97-AF65-F5344CB8AC3E}">
        <p14:creationId xmlns:p14="http://schemas.microsoft.com/office/powerpoint/2010/main" val="1293256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6"/>
            <a:ext cx="5437187" cy="858506"/>
          </a:xfrm>
        </p:spPr>
        <p:txBody>
          <a:bodyPr rtlCol="0"/>
          <a:lstStyle/>
          <a:p>
            <a:pPr rtl="0"/>
            <a:r>
              <a:rPr lang="nl-NL" dirty="0"/>
              <a:t>The ECHR</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342900" marR="0" indent="-342900" algn="just">
              <a:spcBef>
                <a:spcPts val="0"/>
              </a:spcBef>
              <a:spcAft>
                <a:spcPts val="0"/>
              </a:spcAft>
              <a:buFont typeface="Arial" panose="020B0604020202020204" pitchFamily="34" charset="0"/>
              <a:buChar char="•"/>
            </a:pPr>
            <a:r>
              <a:rPr lang="en-US" sz="1900" b="0" i="0" dirty="0">
                <a:solidFill>
                  <a:schemeClr val="tx1"/>
                </a:solidFill>
                <a:effectLst/>
                <a:latin typeface="Arial" panose="020B0604020202020204" pitchFamily="34" charset="0"/>
              </a:rPr>
              <a:t>Court optional</a:t>
            </a:r>
          </a:p>
          <a:p>
            <a:pPr marL="342900" marR="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Interstate complaints; no right individual to go to Court</a:t>
            </a:r>
          </a:p>
          <a:p>
            <a:pPr marL="342900" marR="0" indent="-342900" algn="just">
              <a:spcBef>
                <a:spcPts val="0"/>
              </a:spcBef>
              <a:spcAft>
                <a:spcPts val="0"/>
              </a:spcAft>
              <a:buFont typeface="Arial" panose="020B0604020202020204" pitchFamily="34" charset="0"/>
              <a:buChar char="•"/>
            </a:pPr>
            <a:r>
              <a:rPr lang="en-US" sz="1900" b="0" i="0" dirty="0">
                <a:solidFill>
                  <a:schemeClr val="tx1"/>
                </a:solidFill>
                <a:effectLst/>
                <a:latin typeface="Arial" panose="020B0604020202020204" pitchFamily="34" charset="0"/>
              </a:rPr>
              <a:t>This b</a:t>
            </a:r>
            <a:r>
              <a:rPr lang="en-US" sz="1900" dirty="0">
                <a:solidFill>
                  <a:schemeClr val="tx1"/>
                </a:solidFill>
                <a:latin typeface="Arial" panose="020B0604020202020204" pitchFamily="34" charset="0"/>
              </a:rPr>
              <a:t>ears on the necessity test</a:t>
            </a:r>
          </a:p>
          <a:p>
            <a:pPr marL="342900" marR="0" indent="-342900" algn="just">
              <a:spcBef>
                <a:spcPts val="0"/>
              </a:spcBef>
              <a:spcAft>
                <a:spcPts val="0"/>
              </a:spcAft>
              <a:buFont typeface="Arial" panose="020B0604020202020204" pitchFamily="34" charset="0"/>
              <a:buChar char="•"/>
            </a:pPr>
            <a:endParaRPr lang="en-US" sz="1900" b="0" i="0" dirty="0">
              <a:solidFill>
                <a:schemeClr val="tx1"/>
              </a:solidFill>
              <a:effectLst/>
              <a:latin typeface="Arial" panose="020B0604020202020204" pitchFamily="34" charset="0"/>
            </a:endParaRPr>
          </a:p>
          <a:p>
            <a:pPr marL="342900" marR="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Prevent abuse of power</a:t>
            </a:r>
          </a:p>
          <a:p>
            <a:pPr marL="342900" marR="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Negative obligations</a:t>
            </a:r>
          </a:p>
          <a:p>
            <a:pPr marL="342900" marR="0" indent="-342900" algn="just">
              <a:spcBef>
                <a:spcPts val="0"/>
              </a:spcBef>
              <a:spcAft>
                <a:spcPts val="0"/>
              </a:spcAft>
              <a:buFont typeface="Arial" panose="020B0604020202020204" pitchFamily="34" charset="0"/>
              <a:buChar char="•"/>
            </a:pPr>
            <a:r>
              <a:rPr lang="en-US" sz="1900" b="0" i="0" dirty="0">
                <a:solidFill>
                  <a:schemeClr val="tx1"/>
                </a:solidFill>
                <a:effectLst/>
                <a:latin typeface="Arial" panose="020B0604020202020204" pitchFamily="34" charset="0"/>
              </a:rPr>
              <a:t>Negative rights</a:t>
            </a:r>
          </a:p>
          <a:p>
            <a:pPr marL="342900" marR="0" indent="-342900" algn="just">
              <a:spcBef>
                <a:spcPts val="0"/>
              </a:spcBef>
              <a:spcAft>
                <a:spcPts val="0"/>
              </a:spcAft>
              <a:buFont typeface="Arial" panose="020B0604020202020204" pitchFamily="34" charset="0"/>
              <a:buChar char="•"/>
            </a:pPr>
            <a:endParaRPr lang="en-US" sz="1900" b="0" i="0" dirty="0">
              <a:solidFill>
                <a:schemeClr val="tx1"/>
              </a:solidFill>
              <a:effectLst/>
              <a:latin typeface="Arial" panose="020B0604020202020204" pitchFamily="34" charset="0"/>
            </a:endParaRPr>
          </a:p>
          <a:p>
            <a:pPr marL="342900" marR="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Civil and political rights</a:t>
            </a:r>
          </a:p>
          <a:p>
            <a:pPr marL="342900" marR="0" indent="-342900" algn="just">
              <a:spcBef>
                <a:spcPts val="0"/>
              </a:spcBef>
              <a:spcAft>
                <a:spcPts val="0"/>
              </a:spcAft>
              <a:buFont typeface="Arial" panose="020B0604020202020204" pitchFamily="34" charset="0"/>
              <a:buChar char="•"/>
            </a:pPr>
            <a:r>
              <a:rPr lang="en-US" sz="1900" b="0" i="0" dirty="0">
                <a:solidFill>
                  <a:schemeClr val="tx1"/>
                </a:solidFill>
                <a:effectLst/>
                <a:latin typeface="Arial" panose="020B0604020202020204" pitchFamily="34" charset="0"/>
              </a:rPr>
              <a:t>Socio-Economic rights moved to Protocol</a:t>
            </a:r>
          </a:p>
          <a:p>
            <a:pPr marL="342900" marR="0" indent="-342900" algn="just">
              <a:spcBef>
                <a:spcPts val="0"/>
              </a:spcBef>
              <a:spcAft>
                <a:spcPts val="0"/>
              </a:spcAft>
              <a:buFont typeface="Arial" panose="020B0604020202020204" pitchFamily="34" charset="0"/>
              <a:buChar char="•"/>
            </a:pPr>
            <a:r>
              <a:rPr lang="en-US" sz="1900" b="0" i="0" dirty="0">
                <a:solidFill>
                  <a:schemeClr val="tx1"/>
                </a:solidFill>
                <a:effectLst/>
                <a:latin typeface="Arial" panose="020B0604020202020204" pitchFamily="34" charset="0"/>
              </a:rPr>
              <a:t>Protocol </a:t>
            </a:r>
            <a:r>
              <a:rPr lang="en-US" sz="1900" dirty="0">
                <a:solidFill>
                  <a:schemeClr val="tx1"/>
                </a:solidFill>
                <a:latin typeface="Arial" panose="020B0604020202020204" pitchFamily="34" charset="0"/>
              </a:rPr>
              <a:t>optional</a:t>
            </a:r>
            <a:endParaRPr lang="en-US" sz="19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11</a:t>
            </a:fld>
            <a:endParaRPr lang="nl-NL"/>
          </a:p>
        </p:txBody>
      </p:sp>
    </p:spTree>
    <p:extLst>
      <p:ext uri="{BB962C8B-B14F-4D97-AF65-F5344CB8AC3E}">
        <p14:creationId xmlns:p14="http://schemas.microsoft.com/office/powerpoint/2010/main" val="3294802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6"/>
            <a:ext cx="5437187" cy="983496"/>
          </a:xfrm>
        </p:spPr>
        <p:txBody>
          <a:bodyPr rtlCol="0"/>
          <a:lstStyle/>
          <a:p>
            <a:pPr rtl="0"/>
            <a:r>
              <a:rPr lang="nl-NL" dirty="0"/>
              <a:t>The ECHR</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endParaRPr lang="en-US" sz="19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12</a:t>
            </a:fld>
            <a:endParaRPr lang="nl-NL"/>
          </a:p>
        </p:txBody>
      </p:sp>
      <p:graphicFrame>
        <p:nvGraphicFramePr>
          <p:cNvPr id="2" name="Tabel 2">
            <a:extLst>
              <a:ext uri="{FF2B5EF4-FFF2-40B4-BE49-F238E27FC236}">
                <a16:creationId xmlns:a16="http://schemas.microsoft.com/office/drawing/2014/main" id="{A7F0F94D-8E3F-7B8D-6792-C3EE62A243F9}"/>
              </a:ext>
            </a:extLst>
          </p:cNvPr>
          <p:cNvGraphicFramePr>
            <a:graphicFrameLocks noGrp="1"/>
          </p:cNvGraphicFramePr>
          <p:nvPr>
            <p:extLst>
              <p:ext uri="{D42A27DB-BD31-4B8C-83A1-F6EECF244321}">
                <p14:modId xmlns:p14="http://schemas.microsoft.com/office/powerpoint/2010/main" val="1249550885"/>
              </p:ext>
            </p:extLst>
          </p:nvPr>
        </p:nvGraphicFramePr>
        <p:xfrm>
          <a:off x="417509" y="379380"/>
          <a:ext cx="11141081" cy="6204776"/>
        </p:xfrm>
        <a:graphic>
          <a:graphicData uri="http://schemas.openxmlformats.org/drawingml/2006/table">
            <a:tbl>
              <a:tblPr firstRow="1" bandRow="1">
                <a:tableStyleId>{5C22544A-7EE6-4342-B048-85BDC9FD1C3A}</a:tableStyleId>
              </a:tblPr>
              <a:tblGrid>
                <a:gridCol w="1591583">
                  <a:extLst>
                    <a:ext uri="{9D8B030D-6E8A-4147-A177-3AD203B41FA5}">
                      <a16:colId xmlns:a16="http://schemas.microsoft.com/office/drawing/2014/main" val="456305679"/>
                    </a:ext>
                  </a:extLst>
                </a:gridCol>
                <a:gridCol w="1591583">
                  <a:extLst>
                    <a:ext uri="{9D8B030D-6E8A-4147-A177-3AD203B41FA5}">
                      <a16:colId xmlns:a16="http://schemas.microsoft.com/office/drawing/2014/main" val="1233124727"/>
                    </a:ext>
                  </a:extLst>
                </a:gridCol>
                <a:gridCol w="1591583">
                  <a:extLst>
                    <a:ext uri="{9D8B030D-6E8A-4147-A177-3AD203B41FA5}">
                      <a16:colId xmlns:a16="http://schemas.microsoft.com/office/drawing/2014/main" val="2288437879"/>
                    </a:ext>
                  </a:extLst>
                </a:gridCol>
                <a:gridCol w="1591583">
                  <a:extLst>
                    <a:ext uri="{9D8B030D-6E8A-4147-A177-3AD203B41FA5}">
                      <a16:colId xmlns:a16="http://schemas.microsoft.com/office/drawing/2014/main" val="59781977"/>
                    </a:ext>
                  </a:extLst>
                </a:gridCol>
                <a:gridCol w="1591583">
                  <a:extLst>
                    <a:ext uri="{9D8B030D-6E8A-4147-A177-3AD203B41FA5}">
                      <a16:colId xmlns:a16="http://schemas.microsoft.com/office/drawing/2014/main" val="3325309383"/>
                    </a:ext>
                  </a:extLst>
                </a:gridCol>
                <a:gridCol w="1591583">
                  <a:extLst>
                    <a:ext uri="{9D8B030D-6E8A-4147-A177-3AD203B41FA5}">
                      <a16:colId xmlns:a16="http://schemas.microsoft.com/office/drawing/2014/main" val="3146574709"/>
                    </a:ext>
                  </a:extLst>
                </a:gridCol>
                <a:gridCol w="1591583">
                  <a:extLst>
                    <a:ext uri="{9D8B030D-6E8A-4147-A177-3AD203B41FA5}">
                      <a16:colId xmlns:a16="http://schemas.microsoft.com/office/drawing/2014/main" val="495949110"/>
                    </a:ext>
                  </a:extLst>
                </a:gridCol>
              </a:tblGrid>
              <a:tr h="352616">
                <a:tc>
                  <a:txBody>
                    <a:bodyPr/>
                    <a:lstStyle/>
                    <a:p>
                      <a:r>
                        <a:rPr lang="nl-NL" sz="1600" dirty="0" err="1"/>
                        <a:t>Article</a:t>
                      </a:r>
                      <a:r>
                        <a:rPr lang="nl-NL" sz="1600" dirty="0"/>
                        <a:t> 8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err="1"/>
                        <a:t>Article</a:t>
                      </a:r>
                      <a:r>
                        <a:rPr lang="nl-NL" sz="1600" dirty="0"/>
                        <a:t> 9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err="1"/>
                        <a:t>Article</a:t>
                      </a:r>
                      <a:r>
                        <a:rPr lang="nl-NL" sz="1600" dirty="0"/>
                        <a:t> 10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err="1"/>
                        <a:t>Article</a:t>
                      </a:r>
                      <a:r>
                        <a:rPr lang="nl-NL" sz="1600" dirty="0"/>
                        <a:t> 11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err="1"/>
                        <a:t>Article</a:t>
                      </a:r>
                      <a:r>
                        <a:rPr lang="nl-NL" sz="1600" dirty="0"/>
                        <a:t> 6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err="1"/>
                        <a:t>Article</a:t>
                      </a:r>
                      <a:r>
                        <a:rPr lang="nl-NL" sz="1600" dirty="0"/>
                        <a:t> 15 (1)</a:t>
                      </a:r>
                    </a:p>
                  </a:txBody>
                  <a:tcPr/>
                </a:tc>
                <a:tc>
                  <a:txBody>
                    <a:bodyPr/>
                    <a:lstStyle/>
                    <a:p>
                      <a:r>
                        <a:rPr lang="nl-NL" sz="1600" dirty="0" err="1"/>
                        <a:t>Article</a:t>
                      </a:r>
                      <a:r>
                        <a:rPr lang="nl-NL" sz="1600" dirty="0"/>
                        <a:t> 2 (2) </a:t>
                      </a:r>
                    </a:p>
                  </a:txBody>
                  <a:tcPr/>
                </a:tc>
                <a:extLst>
                  <a:ext uri="{0D108BD9-81ED-4DB2-BD59-A6C34878D82A}">
                    <a16:rowId xmlns:a16="http://schemas.microsoft.com/office/drawing/2014/main" val="2326537374"/>
                  </a:ext>
                </a:extLst>
              </a:tr>
              <a:tr h="2847162">
                <a:tc>
                  <a:txBody>
                    <a:bodyPr/>
                    <a:lstStyle/>
                    <a:p>
                      <a:r>
                        <a:rPr lang="en-US" sz="1400" b="0" i="0" u="none" strike="noStrike" kern="1200" baseline="0" dirty="0">
                          <a:solidFill>
                            <a:schemeClr val="dk1"/>
                          </a:solidFill>
                          <a:latin typeface="+mn-lt"/>
                          <a:ea typeface="+mn-ea"/>
                          <a:cs typeface="+mn-cs"/>
                        </a:rPr>
                        <a:t>There shall be no interference by a public authority with the exercise of this right except such as is in accordance with the law and is </a:t>
                      </a:r>
                      <a:r>
                        <a:rPr lang="en-US" sz="1400" b="1" i="0" u="none" strike="noStrike" kern="1200" baseline="0" dirty="0">
                          <a:solidFill>
                            <a:schemeClr val="dk1"/>
                          </a:solidFill>
                          <a:latin typeface="+mn-lt"/>
                          <a:ea typeface="+mn-ea"/>
                          <a:cs typeface="+mn-cs"/>
                        </a:rPr>
                        <a:t>necessary in a democratic society </a:t>
                      </a:r>
                      <a:r>
                        <a:rPr lang="en-US" sz="1400" b="0" i="0" u="none" strike="noStrike" kern="1200" baseline="0" dirty="0">
                          <a:solidFill>
                            <a:schemeClr val="dk1"/>
                          </a:solidFill>
                          <a:latin typeface="+mn-lt"/>
                          <a:ea typeface="+mn-ea"/>
                          <a:cs typeface="+mn-cs"/>
                        </a:rPr>
                        <a:t>in the interests of national security, public safety or the economic well-being of the country, for the prevention of disorder or crime, for the protection of health or morals, or for the protection of the rights and freedoms of others. </a:t>
                      </a:r>
                      <a:endParaRPr lang="nl-NL" sz="1400" dirty="0"/>
                    </a:p>
                  </a:txBody>
                  <a:tcPr/>
                </a:tc>
                <a:tc>
                  <a:txBody>
                    <a:bodyPr/>
                    <a:lstStyle/>
                    <a:p>
                      <a:r>
                        <a:rPr lang="en-US" sz="1400" b="0" i="0" u="none" strike="noStrike" kern="1200" baseline="0" dirty="0">
                          <a:solidFill>
                            <a:schemeClr val="dk1"/>
                          </a:solidFill>
                          <a:latin typeface="+mn-lt"/>
                          <a:ea typeface="+mn-ea"/>
                          <a:cs typeface="+mn-cs"/>
                        </a:rPr>
                        <a:t>Freedom to manifest one’s religion or beliefs shall be subject only to such limitations as are prescribed by law and are </a:t>
                      </a:r>
                      <a:r>
                        <a:rPr lang="en-US" sz="1400" b="1" i="0" u="none" strike="noStrike" kern="1200" baseline="0" dirty="0">
                          <a:solidFill>
                            <a:schemeClr val="dk1"/>
                          </a:solidFill>
                          <a:latin typeface="+mn-lt"/>
                          <a:ea typeface="+mn-ea"/>
                          <a:cs typeface="+mn-cs"/>
                        </a:rPr>
                        <a:t>necessary in a democratic society</a:t>
                      </a:r>
                      <a:r>
                        <a:rPr lang="en-US" sz="1400" b="0" i="0" u="none" strike="noStrike" kern="1200" baseline="0" dirty="0">
                          <a:solidFill>
                            <a:schemeClr val="dk1"/>
                          </a:solidFill>
                          <a:latin typeface="+mn-lt"/>
                          <a:ea typeface="+mn-ea"/>
                          <a:cs typeface="+mn-cs"/>
                        </a:rPr>
                        <a:t> in the interests of public safety, for the protection of public order, health or morals, or for the protection of the rights and freedoms of others.</a:t>
                      </a:r>
                      <a:endParaRPr lang="nl-NL" sz="1400" dirty="0"/>
                    </a:p>
                  </a:txBody>
                  <a:tcPr/>
                </a:tc>
                <a:tc>
                  <a:txBody>
                    <a:bodyPr/>
                    <a:lstStyle/>
                    <a:p>
                      <a:r>
                        <a:rPr lang="en-US" sz="1400" b="0" i="0" u="none" strike="noStrike" kern="1200" baseline="0" dirty="0">
                          <a:solidFill>
                            <a:schemeClr val="dk1"/>
                          </a:solidFill>
                          <a:latin typeface="+mn-lt"/>
                          <a:ea typeface="+mn-ea"/>
                          <a:cs typeface="+mn-cs"/>
                        </a:rPr>
                        <a:t>The exercise of these freedoms, since it carries with it duties and responsibilities, may be subject to such formalities, conditions, restrictions or penalties as are prescribed by law and are </a:t>
                      </a:r>
                      <a:r>
                        <a:rPr lang="en-US" sz="1400" b="1" i="0" u="none" strike="noStrike" kern="1200" baseline="0" dirty="0">
                          <a:solidFill>
                            <a:schemeClr val="dk1"/>
                          </a:solidFill>
                          <a:latin typeface="+mn-lt"/>
                          <a:ea typeface="+mn-ea"/>
                          <a:cs typeface="+mn-cs"/>
                        </a:rPr>
                        <a:t>necessary in a democratic society</a:t>
                      </a:r>
                      <a:r>
                        <a:rPr lang="en-US" sz="1400" b="0" i="0" u="none" strike="noStrike" kern="1200" baseline="0" dirty="0">
                          <a:solidFill>
                            <a:schemeClr val="dk1"/>
                          </a:solidFill>
                          <a:latin typeface="+mn-lt"/>
                          <a:ea typeface="+mn-ea"/>
                          <a:cs typeface="+mn-cs"/>
                        </a:rPr>
                        <a:t>, in the interests of national security, territorial integrity or public safety, for the prevention of disorder or crime, for the protection of health or morals, for the protection of the reputation or rights of others, []</a:t>
                      </a:r>
                      <a:endParaRPr lang="nl-NL" sz="1400" dirty="0"/>
                    </a:p>
                  </a:txBody>
                  <a:tcPr/>
                </a:tc>
                <a:tc>
                  <a:txBody>
                    <a:bodyPr/>
                    <a:lstStyle/>
                    <a:p>
                      <a:r>
                        <a:rPr lang="en-US" sz="1400" b="0" i="0" u="none" strike="noStrike" kern="1200" baseline="0" dirty="0">
                          <a:solidFill>
                            <a:schemeClr val="dk1"/>
                          </a:solidFill>
                          <a:latin typeface="+mn-lt"/>
                          <a:ea typeface="+mn-ea"/>
                          <a:cs typeface="+mn-cs"/>
                        </a:rPr>
                        <a:t>No restrictions shall be placed on the exercise of these rights other than such as are prescribed by law and are </a:t>
                      </a:r>
                      <a:r>
                        <a:rPr lang="en-US" sz="1400" b="1" i="0" u="none" strike="noStrike" kern="1200" baseline="0" dirty="0">
                          <a:solidFill>
                            <a:schemeClr val="dk1"/>
                          </a:solidFill>
                          <a:latin typeface="+mn-lt"/>
                          <a:ea typeface="+mn-ea"/>
                          <a:cs typeface="+mn-cs"/>
                        </a:rPr>
                        <a:t>necessary in a democratic society </a:t>
                      </a:r>
                      <a:r>
                        <a:rPr lang="en-US" sz="1400" b="0" i="0" u="none" strike="noStrike" kern="1200" baseline="0" dirty="0">
                          <a:solidFill>
                            <a:schemeClr val="dk1"/>
                          </a:solidFill>
                          <a:latin typeface="+mn-lt"/>
                          <a:ea typeface="+mn-ea"/>
                          <a:cs typeface="+mn-cs"/>
                        </a:rPr>
                        <a:t>in the interests of national security or public safety, for the prevention of disorder or crime, for the protection of health or morals or for the protection of the rights and freedoms of others. []</a:t>
                      </a:r>
                      <a:endParaRPr lang="nl-NL" sz="1400" dirty="0"/>
                    </a:p>
                  </a:txBody>
                  <a:tcPr/>
                </a:tc>
                <a:tc>
                  <a:txBody>
                    <a:bodyPr/>
                    <a:lstStyle/>
                    <a:p>
                      <a:r>
                        <a:rPr lang="en-US" sz="1400" b="0" i="0" u="none" strike="noStrike" kern="1200" baseline="0" dirty="0">
                          <a:solidFill>
                            <a:schemeClr val="dk1"/>
                          </a:solidFill>
                          <a:latin typeface="+mn-lt"/>
                          <a:ea typeface="+mn-ea"/>
                          <a:cs typeface="+mn-cs"/>
                        </a:rPr>
                        <a:t>[] Judgment shall be pronounced publicly but the press and public may be excluded from all or part of the trial in the interests of morals, public order or national security in a democratic society, where the interests of juveniles or the protection of the private life of the parties so require, or to the extent </a:t>
                      </a:r>
                      <a:r>
                        <a:rPr lang="en-US" sz="1400" b="1" i="0" u="none" strike="noStrike" kern="1200" baseline="0" dirty="0">
                          <a:solidFill>
                            <a:schemeClr val="dk1"/>
                          </a:solidFill>
                          <a:latin typeface="+mn-lt"/>
                          <a:ea typeface="+mn-ea"/>
                          <a:cs typeface="+mn-cs"/>
                        </a:rPr>
                        <a:t>strictly necessary </a:t>
                      </a:r>
                      <a:r>
                        <a:rPr lang="en-US" sz="1400" b="0" i="0" u="none" strike="noStrike" kern="1200" baseline="0" dirty="0">
                          <a:solidFill>
                            <a:schemeClr val="dk1"/>
                          </a:solidFill>
                          <a:latin typeface="+mn-lt"/>
                          <a:ea typeface="+mn-ea"/>
                          <a:cs typeface="+mn-cs"/>
                        </a:rPr>
                        <a:t>in the opinion of the court in special circumstances where publicity would prejudice the interests of justice. </a:t>
                      </a:r>
                      <a:endParaRPr lang="nl-NL" sz="1400" dirty="0"/>
                    </a:p>
                  </a:txBody>
                  <a:tcPr/>
                </a:tc>
                <a:tc>
                  <a:txBody>
                    <a:bodyPr/>
                    <a:lstStyle/>
                    <a:p>
                      <a:r>
                        <a:rPr lang="en-US" sz="1400" b="0" i="0" u="none" strike="noStrike" kern="1200" baseline="0" dirty="0">
                          <a:solidFill>
                            <a:schemeClr val="dk1"/>
                          </a:solidFill>
                          <a:latin typeface="+mn-lt"/>
                          <a:ea typeface="+mn-ea"/>
                          <a:cs typeface="+mn-cs"/>
                        </a:rPr>
                        <a:t>In time of war or other public emergency threatening the life of the nation any High Contracting Party may take measures derogating from its obligations under this Convention </a:t>
                      </a:r>
                      <a:r>
                        <a:rPr lang="en-US" sz="1400" b="1" i="0" u="none" strike="noStrike" kern="1200" baseline="0" dirty="0">
                          <a:solidFill>
                            <a:schemeClr val="dk1"/>
                          </a:solidFill>
                          <a:latin typeface="+mn-lt"/>
                          <a:ea typeface="+mn-ea"/>
                          <a:cs typeface="+mn-cs"/>
                        </a:rPr>
                        <a:t>to the extent strictly required by the exigencies of the situation</a:t>
                      </a:r>
                      <a:r>
                        <a:rPr lang="en-US" sz="1400" b="0" i="0" u="none" strike="noStrike" kern="1200" baseline="0" dirty="0">
                          <a:solidFill>
                            <a:schemeClr val="dk1"/>
                          </a:solidFill>
                          <a:latin typeface="+mn-lt"/>
                          <a:ea typeface="+mn-ea"/>
                          <a:cs typeface="+mn-cs"/>
                        </a:rPr>
                        <a:t>, provided that such measures are not inconsistent with its other obligations under international law.</a:t>
                      </a:r>
                      <a:endParaRPr lang="nl-NL" sz="1400" dirty="0"/>
                    </a:p>
                  </a:txBody>
                  <a:tcPr/>
                </a:tc>
                <a:tc>
                  <a:txBody>
                    <a:bodyPr/>
                    <a:lstStyle/>
                    <a:p>
                      <a:r>
                        <a:rPr lang="en-US" sz="1400" b="0" i="0" u="none" strike="noStrike" kern="1200" baseline="0" dirty="0">
                          <a:solidFill>
                            <a:schemeClr val="dk1"/>
                          </a:solidFill>
                          <a:latin typeface="+mn-lt"/>
                          <a:ea typeface="+mn-ea"/>
                          <a:cs typeface="+mn-cs"/>
                        </a:rPr>
                        <a:t>2. Deprivation of life shall not be regarded as inflicted in contravention of this Article when it results from the use of force which is </a:t>
                      </a:r>
                      <a:r>
                        <a:rPr lang="en-US" sz="1400" b="1" i="0" u="none" strike="noStrike" kern="1200" baseline="0" dirty="0">
                          <a:solidFill>
                            <a:schemeClr val="dk1"/>
                          </a:solidFill>
                          <a:latin typeface="+mn-lt"/>
                          <a:ea typeface="+mn-ea"/>
                          <a:cs typeface="+mn-cs"/>
                        </a:rPr>
                        <a:t>no more than absolutely necessary</a:t>
                      </a:r>
                      <a:r>
                        <a:rPr lang="en-US" sz="1400" b="0" i="0" u="none" strike="noStrike" kern="1200" baseline="0" dirty="0">
                          <a:solidFill>
                            <a:schemeClr val="dk1"/>
                          </a:solidFill>
                          <a:latin typeface="+mn-lt"/>
                          <a:ea typeface="+mn-ea"/>
                          <a:cs typeface="+mn-cs"/>
                        </a:rPr>
                        <a:t>: </a:t>
                      </a:r>
                    </a:p>
                    <a:p>
                      <a:r>
                        <a:rPr lang="en-US" sz="1400" b="0" i="0" u="none" strike="noStrike" kern="1200" baseline="0" dirty="0">
                          <a:solidFill>
                            <a:schemeClr val="dk1"/>
                          </a:solidFill>
                          <a:latin typeface="+mn-lt"/>
                          <a:ea typeface="+mn-ea"/>
                          <a:cs typeface="+mn-cs"/>
                        </a:rPr>
                        <a:t>(a) in </a:t>
                      </a:r>
                      <a:r>
                        <a:rPr lang="en-US" sz="1400" b="0" i="0" u="none" strike="noStrike" kern="1200" baseline="0" dirty="0" err="1">
                          <a:solidFill>
                            <a:schemeClr val="dk1"/>
                          </a:solidFill>
                          <a:latin typeface="+mn-lt"/>
                          <a:ea typeface="+mn-ea"/>
                          <a:cs typeface="+mn-cs"/>
                        </a:rPr>
                        <a:t>defence</a:t>
                      </a:r>
                      <a:r>
                        <a:rPr lang="en-US" sz="1400" b="0" i="0" u="none" strike="noStrike" kern="1200" baseline="0" dirty="0">
                          <a:solidFill>
                            <a:schemeClr val="dk1"/>
                          </a:solidFill>
                          <a:latin typeface="+mn-lt"/>
                          <a:ea typeface="+mn-ea"/>
                          <a:cs typeface="+mn-cs"/>
                        </a:rPr>
                        <a:t> of any person from unlawful violence; </a:t>
                      </a:r>
                    </a:p>
                    <a:p>
                      <a:r>
                        <a:rPr lang="en-US" sz="1400" b="0" i="0" u="none" strike="noStrike" kern="1200" baseline="0" dirty="0">
                          <a:solidFill>
                            <a:schemeClr val="dk1"/>
                          </a:solidFill>
                          <a:latin typeface="+mn-lt"/>
                          <a:ea typeface="+mn-ea"/>
                          <a:cs typeface="+mn-cs"/>
                        </a:rPr>
                        <a:t>(b) in order to effect a lawful arrest or to prevent the escape of a person lawfully detained; </a:t>
                      </a:r>
                    </a:p>
                    <a:p>
                      <a:r>
                        <a:rPr lang="en-US" sz="1400" b="0" i="0" u="none" strike="noStrike" kern="1200" baseline="0" dirty="0">
                          <a:solidFill>
                            <a:schemeClr val="dk1"/>
                          </a:solidFill>
                          <a:latin typeface="+mn-lt"/>
                          <a:ea typeface="+mn-ea"/>
                          <a:cs typeface="+mn-cs"/>
                        </a:rPr>
                        <a:t>(c) in action lawfully taken for the purpose of quelling a riot or insurrection. </a:t>
                      </a:r>
                      <a:endParaRPr lang="nl-NL" sz="1400" dirty="0"/>
                    </a:p>
                  </a:txBody>
                  <a:tcPr/>
                </a:tc>
                <a:extLst>
                  <a:ext uri="{0D108BD9-81ED-4DB2-BD59-A6C34878D82A}">
                    <a16:rowId xmlns:a16="http://schemas.microsoft.com/office/drawing/2014/main" val="2165336310"/>
                  </a:ext>
                </a:extLst>
              </a:tr>
            </a:tbl>
          </a:graphicData>
        </a:graphic>
      </p:graphicFrame>
    </p:spTree>
    <p:extLst>
      <p:ext uri="{BB962C8B-B14F-4D97-AF65-F5344CB8AC3E}">
        <p14:creationId xmlns:p14="http://schemas.microsoft.com/office/powerpoint/2010/main" val="872552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6"/>
            <a:ext cx="5437187" cy="983496"/>
          </a:xfrm>
        </p:spPr>
        <p:txBody>
          <a:bodyPr rtlCol="0"/>
          <a:lstStyle/>
          <a:p>
            <a:pPr rtl="0"/>
            <a:r>
              <a:rPr lang="nl-NL" dirty="0"/>
              <a:t>The ECHR</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endParaRPr lang="en-US" sz="19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13</a:t>
            </a:fld>
            <a:endParaRPr lang="nl-NL"/>
          </a:p>
        </p:txBody>
      </p:sp>
      <p:graphicFrame>
        <p:nvGraphicFramePr>
          <p:cNvPr id="2" name="Tabel 2">
            <a:extLst>
              <a:ext uri="{FF2B5EF4-FFF2-40B4-BE49-F238E27FC236}">
                <a16:creationId xmlns:a16="http://schemas.microsoft.com/office/drawing/2014/main" id="{A7F0F94D-8E3F-7B8D-6792-C3EE62A243F9}"/>
              </a:ext>
            </a:extLst>
          </p:cNvPr>
          <p:cNvGraphicFramePr>
            <a:graphicFrameLocks noGrp="1"/>
          </p:cNvGraphicFramePr>
          <p:nvPr>
            <p:extLst>
              <p:ext uri="{D42A27DB-BD31-4B8C-83A1-F6EECF244321}">
                <p14:modId xmlns:p14="http://schemas.microsoft.com/office/powerpoint/2010/main" val="3350448540"/>
              </p:ext>
            </p:extLst>
          </p:nvPr>
        </p:nvGraphicFramePr>
        <p:xfrm>
          <a:off x="417508" y="379380"/>
          <a:ext cx="11172156" cy="11660696"/>
        </p:xfrm>
        <a:graphic>
          <a:graphicData uri="http://schemas.openxmlformats.org/drawingml/2006/table">
            <a:tbl>
              <a:tblPr firstRow="1" bandRow="1">
                <a:tableStyleId>{5C22544A-7EE6-4342-B048-85BDC9FD1C3A}</a:tableStyleId>
              </a:tblPr>
              <a:tblGrid>
                <a:gridCol w="2793039">
                  <a:extLst>
                    <a:ext uri="{9D8B030D-6E8A-4147-A177-3AD203B41FA5}">
                      <a16:colId xmlns:a16="http://schemas.microsoft.com/office/drawing/2014/main" val="456305679"/>
                    </a:ext>
                  </a:extLst>
                </a:gridCol>
                <a:gridCol w="2793039">
                  <a:extLst>
                    <a:ext uri="{9D8B030D-6E8A-4147-A177-3AD203B41FA5}">
                      <a16:colId xmlns:a16="http://schemas.microsoft.com/office/drawing/2014/main" val="1233124727"/>
                    </a:ext>
                  </a:extLst>
                </a:gridCol>
                <a:gridCol w="2793039">
                  <a:extLst>
                    <a:ext uri="{9D8B030D-6E8A-4147-A177-3AD203B41FA5}">
                      <a16:colId xmlns:a16="http://schemas.microsoft.com/office/drawing/2014/main" val="2288437879"/>
                    </a:ext>
                  </a:extLst>
                </a:gridCol>
                <a:gridCol w="2793039">
                  <a:extLst>
                    <a:ext uri="{9D8B030D-6E8A-4147-A177-3AD203B41FA5}">
                      <a16:colId xmlns:a16="http://schemas.microsoft.com/office/drawing/2014/main" val="59781977"/>
                    </a:ext>
                  </a:extLst>
                </a:gridCol>
              </a:tblGrid>
              <a:tr h="352616">
                <a:tc>
                  <a:txBody>
                    <a:bodyPr/>
                    <a:lstStyle/>
                    <a:p>
                      <a:r>
                        <a:rPr lang="nl-NL" sz="1600" dirty="0" err="1"/>
                        <a:t>Article</a:t>
                      </a:r>
                      <a:r>
                        <a:rPr lang="nl-NL" sz="1600" dirty="0"/>
                        <a:t> 5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err="1"/>
                        <a:t>Article</a:t>
                      </a:r>
                      <a:r>
                        <a:rPr lang="nl-NL" sz="1600" dirty="0"/>
                        <a:t> 14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err="1"/>
                        <a:t>Article</a:t>
                      </a:r>
                      <a:r>
                        <a:rPr lang="nl-NL" sz="1600" dirty="0"/>
                        <a:t> P1-1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err="1"/>
                        <a:t>Article</a:t>
                      </a:r>
                      <a:r>
                        <a:rPr lang="nl-NL" sz="1600" dirty="0"/>
                        <a:t> P1-2</a:t>
                      </a:r>
                    </a:p>
                  </a:txBody>
                  <a:tcPr/>
                </a:tc>
                <a:extLst>
                  <a:ext uri="{0D108BD9-81ED-4DB2-BD59-A6C34878D82A}">
                    <a16:rowId xmlns:a16="http://schemas.microsoft.com/office/drawing/2014/main" val="2326537374"/>
                  </a:ext>
                </a:extLst>
              </a:tr>
              <a:tr h="2847162">
                <a:tc>
                  <a:txBody>
                    <a:bodyPr/>
                    <a:lstStyle/>
                    <a:p>
                      <a:r>
                        <a:rPr lang="en-US" sz="1600" b="0" i="0" u="none" strike="noStrike" kern="1200" baseline="0" dirty="0">
                          <a:solidFill>
                            <a:schemeClr val="dk1"/>
                          </a:solidFill>
                          <a:latin typeface="+mn-lt"/>
                          <a:ea typeface="+mn-ea"/>
                          <a:cs typeface="+mn-cs"/>
                        </a:rPr>
                        <a:t>Everyone has the right to liberty and security of person. No one shall be deprived of his liberty save in the following cases and in accordance with a procedure prescribed by law: </a:t>
                      </a:r>
                    </a:p>
                    <a:p>
                      <a:r>
                        <a:rPr lang="en-US" sz="1600" b="0" i="0" u="none" strike="noStrike" kern="1200" baseline="0" dirty="0">
                          <a:solidFill>
                            <a:schemeClr val="dk1"/>
                          </a:solidFill>
                          <a:latin typeface="+mn-lt"/>
                          <a:ea typeface="+mn-ea"/>
                          <a:cs typeface="+mn-cs"/>
                        </a:rPr>
                        <a:t>(a) the lawful detention of a person after conviction by a competent court; </a:t>
                      </a:r>
                    </a:p>
                    <a:p>
                      <a:r>
                        <a:rPr lang="en-US" sz="1600" b="0" i="0" u="none" strike="noStrike" kern="1200" baseline="0" dirty="0">
                          <a:solidFill>
                            <a:schemeClr val="dk1"/>
                          </a:solidFill>
                          <a:latin typeface="+mn-lt"/>
                          <a:ea typeface="+mn-ea"/>
                          <a:cs typeface="+mn-cs"/>
                        </a:rPr>
                        <a:t>(b) the lawful arrest or detention of a person for non-compliance with the lawful order of a court or in order to secure the fulfilment of any obligation prescribed by law; </a:t>
                      </a:r>
                    </a:p>
                    <a:p>
                      <a:r>
                        <a:rPr lang="en-US" sz="1600" b="0" i="0" u="none" strike="noStrike" kern="1200" baseline="0" dirty="0">
                          <a:solidFill>
                            <a:schemeClr val="dk1"/>
                          </a:solidFill>
                          <a:latin typeface="+mn-lt"/>
                          <a:ea typeface="+mn-ea"/>
                          <a:cs typeface="+mn-cs"/>
                        </a:rPr>
                        <a:t>(c) the lawful arrest or detention of a person effected for the purpose of bringing him before the competent legal authority on reasonable suspicion of having committed an offence or when it is reasonably considered necessary to prevent his committing an offence or fleeing after having done so; </a:t>
                      </a:r>
                    </a:p>
                    <a:p>
                      <a:r>
                        <a:rPr lang="en-US" sz="1600" b="0" i="0" u="none" strike="noStrike" kern="1200" baseline="0" dirty="0">
                          <a:solidFill>
                            <a:schemeClr val="dk1"/>
                          </a:solidFill>
                          <a:latin typeface="+mn-lt"/>
                          <a:ea typeface="+mn-ea"/>
                          <a:cs typeface="+mn-cs"/>
                        </a:rPr>
                        <a:t>(d) the detention of a minor by lawful order for the purpose of educational supervision or his lawful detention for the purpose of bringing him before the competent legal authority; </a:t>
                      </a:r>
                    </a:p>
                    <a:p>
                      <a:r>
                        <a:rPr lang="en-US" sz="1600" b="0" i="0" u="none" strike="noStrike" kern="1200" baseline="0" dirty="0">
                          <a:solidFill>
                            <a:schemeClr val="dk1"/>
                          </a:solidFill>
                          <a:latin typeface="+mn-lt"/>
                          <a:ea typeface="+mn-ea"/>
                          <a:cs typeface="+mn-cs"/>
                        </a:rPr>
                        <a:t>(e) the lawful detention of persons for the prevention of the spreading of infectious diseases, of persons of unsound mind, alcoholics or drug addicts or vagrants; </a:t>
                      </a:r>
                    </a:p>
                    <a:p>
                      <a:r>
                        <a:rPr lang="en-US" sz="1600" b="0" i="0" u="none" strike="noStrike" kern="1200" baseline="0" dirty="0">
                          <a:solidFill>
                            <a:schemeClr val="dk1"/>
                          </a:solidFill>
                          <a:latin typeface="+mn-lt"/>
                          <a:ea typeface="+mn-ea"/>
                          <a:cs typeface="+mn-cs"/>
                        </a:rPr>
                        <a:t>(f) the lawful arrest or detention of a person to prevent his effecting an </a:t>
                      </a:r>
                      <a:r>
                        <a:rPr lang="en-US" sz="1600" b="0" i="0" u="none" strike="noStrike" kern="1200" baseline="0" dirty="0" err="1">
                          <a:solidFill>
                            <a:schemeClr val="dk1"/>
                          </a:solidFill>
                          <a:latin typeface="+mn-lt"/>
                          <a:ea typeface="+mn-ea"/>
                          <a:cs typeface="+mn-cs"/>
                        </a:rPr>
                        <a:t>unauthorised</a:t>
                      </a:r>
                      <a:r>
                        <a:rPr lang="en-US" sz="1600" b="0" i="0" u="none" strike="noStrike" kern="1200" baseline="0" dirty="0">
                          <a:solidFill>
                            <a:schemeClr val="dk1"/>
                          </a:solidFill>
                          <a:latin typeface="+mn-lt"/>
                          <a:ea typeface="+mn-ea"/>
                          <a:cs typeface="+mn-cs"/>
                        </a:rPr>
                        <a:t> entry into the country or of a person against whom action is being taken with a view to deportation or extradition. </a:t>
                      </a:r>
                      <a:endParaRPr lang="nl-NL" sz="1600" dirty="0"/>
                    </a:p>
                  </a:txBody>
                  <a:tcPr/>
                </a:tc>
                <a:tc>
                  <a:txBody>
                    <a:bodyPr/>
                    <a:lstStyle/>
                    <a:p>
                      <a:r>
                        <a:rPr lang="en-US" sz="1600" b="0" i="0" u="none" strike="noStrike" kern="1200" baseline="0" dirty="0">
                          <a:solidFill>
                            <a:schemeClr val="dk1"/>
                          </a:solidFill>
                          <a:latin typeface="+mn-lt"/>
                          <a:ea typeface="+mn-ea"/>
                          <a:cs typeface="+mn-cs"/>
                        </a:rPr>
                        <a:t>The enjoyment of the rights and freedoms set forth in this Convention shall be secured without discrimination on any ground such as sex, race, </a:t>
                      </a:r>
                      <a:r>
                        <a:rPr lang="en-US" sz="1600" b="0" i="0" u="none" strike="noStrike" kern="1200" baseline="0" dirty="0" err="1">
                          <a:solidFill>
                            <a:schemeClr val="dk1"/>
                          </a:solidFill>
                          <a:latin typeface="+mn-lt"/>
                          <a:ea typeface="+mn-ea"/>
                          <a:cs typeface="+mn-cs"/>
                        </a:rPr>
                        <a:t>colour</a:t>
                      </a:r>
                      <a:r>
                        <a:rPr lang="en-US" sz="1600" b="0" i="0" u="none" strike="noStrike" kern="1200" baseline="0" dirty="0">
                          <a:solidFill>
                            <a:schemeClr val="dk1"/>
                          </a:solidFill>
                          <a:latin typeface="+mn-lt"/>
                          <a:ea typeface="+mn-ea"/>
                          <a:cs typeface="+mn-cs"/>
                        </a:rPr>
                        <a:t>, language, religion, political or other opinion, national or social origin, association with a national minority, property, birth or other status. </a:t>
                      </a:r>
                      <a:endParaRPr lang="nl-NL" sz="1600" dirty="0"/>
                    </a:p>
                  </a:txBody>
                  <a:tcPr/>
                </a:tc>
                <a:tc>
                  <a:txBody>
                    <a:bodyPr/>
                    <a:lstStyle/>
                    <a:p>
                      <a:r>
                        <a:rPr lang="en-US" sz="1600" b="0" i="0" u="none" strike="noStrike" kern="1200" baseline="0" dirty="0">
                          <a:solidFill>
                            <a:schemeClr val="dk1"/>
                          </a:solidFill>
                          <a:latin typeface="+mn-lt"/>
                          <a:ea typeface="+mn-ea"/>
                          <a:cs typeface="+mn-cs"/>
                        </a:rPr>
                        <a:t>Every natural or legal person is entitled to the peaceful enjoyment of his possessions. No one shall be deprived of his possessions except in the public interest and subject to the conditions provided for by law and by the general principles of international law. </a:t>
                      </a:r>
                    </a:p>
                    <a:p>
                      <a:r>
                        <a:rPr lang="en-US" sz="1600" b="0" i="0" u="none" strike="noStrike" kern="1200" baseline="0" dirty="0">
                          <a:solidFill>
                            <a:schemeClr val="dk1"/>
                          </a:solidFill>
                          <a:latin typeface="+mn-lt"/>
                          <a:ea typeface="+mn-ea"/>
                          <a:cs typeface="+mn-cs"/>
                        </a:rPr>
                        <a:t>The preceding provisions shall not, however, in any way impair the right of a State to enforce such laws as it deems necessary to control the use of property in accordance with the general interest or to secure the payment of taxes or other contributions or penalties.</a:t>
                      </a:r>
                      <a:endParaRPr lang="nl-NL" sz="1600" dirty="0"/>
                    </a:p>
                  </a:txBody>
                  <a:tcPr/>
                </a:tc>
                <a:tc>
                  <a:txBody>
                    <a:bodyPr/>
                    <a:lstStyle/>
                    <a:p>
                      <a:r>
                        <a:rPr lang="en-US" sz="1600" b="0" i="0" u="none" strike="noStrike" kern="1200" baseline="0" dirty="0">
                          <a:solidFill>
                            <a:schemeClr val="dk1"/>
                          </a:solidFill>
                          <a:latin typeface="+mn-lt"/>
                          <a:ea typeface="+mn-ea"/>
                          <a:cs typeface="+mn-cs"/>
                        </a:rPr>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 </a:t>
                      </a:r>
                      <a:endParaRPr lang="nl-NL" sz="1600" dirty="0"/>
                    </a:p>
                  </a:txBody>
                  <a:tcPr/>
                </a:tc>
                <a:extLst>
                  <a:ext uri="{0D108BD9-81ED-4DB2-BD59-A6C34878D82A}">
                    <a16:rowId xmlns:a16="http://schemas.microsoft.com/office/drawing/2014/main" val="2165336310"/>
                  </a:ext>
                </a:extLst>
              </a:tr>
            </a:tbl>
          </a:graphicData>
        </a:graphic>
      </p:graphicFrame>
    </p:spTree>
    <p:extLst>
      <p:ext uri="{BB962C8B-B14F-4D97-AF65-F5344CB8AC3E}">
        <p14:creationId xmlns:p14="http://schemas.microsoft.com/office/powerpoint/2010/main" val="3162777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ijdelijke aanduiding voor afbeelding 7" descr="Digitale achtergrond gegevenspunten">
            <a:extLst>
              <a:ext uri="{FF2B5EF4-FFF2-40B4-BE49-F238E27FC236}">
                <a16:creationId xmlns:a16="http://schemas.microsoft.com/office/drawing/2014/main" id="{5FED7C55-F545-49A1-90FD-D853A25AB45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
        <p:nvSpPr>
          <p:cNvPr id="15" name="Titel 14">
            <a:extLst>
              <a:ext uri="{FF2B5EF4-FFF2-40B4-BE49-F238E27FC236}">
                <a16:creationId xmlns:a16="http://schemas.microsoft.com/office/drawing/2014/main" id="{40F1DF5B-353A-4270-8C10-6A1509441174}"/>
              </a:ext>
            </a:extLst>
          </p:cNvPr>
          <p:cNvSpPr>
            <a:spLocks noGrp="1"/>
          </p:cNvSpPr>
          <p:nvPr>
            <p:ph type="ctrTitle"/>
          </p:nvPr>
        </p:nvSpPr>
        <p:spPr>
          <a:xfrm>
            <a:off x="550862" y="1115019"/>
            <a:ext cx="5437187" cy="2986234"/>
          </a:xfrm>
        </p:spPr>
        <p:txBody>
          <a:bodyPr vert="horz" wrap="square" lIns="0" tIns="0" rIns="0" bIns="0" rtlCol="0" anchor="b" anchorCtr="0">
            <a:normAutofit fontScale="90000"/>
          </a:bodyPr>
          <a:lstStyle/>
          <a:p>
            <a:pPr rtl="0">
              <a:lnSpc>
                <a:spcPct val="100000"/>
              </a:lnSpc>
            </a:pPr>
            <a:r>
              <a:rPr lang="nl-NL" sz="6400" kern="1200" dirty="0" err="1">
                <a:solidFill>
                  <a:schemeClr val="tx1"/>
                </a:solidFill>
                <a:latin typeface="+mj-lt"/>
                <a:ea typeface="+mj-ea"/>
                <a:cs typeface="+mj-cs"/>
              </a:rPr>
              <a:t>Proportionality</a:t>
            </a:r>
            <a:r>
              <a:rPr lang="nl-NL" sz="6400" kern="1200" dirty="0">
                <a:solidFill>
                  <a:schemeClr val="tx1"/>
                </a:solidFill>
                <a:latin typeface="+mj-lt"/>
                <a:ea typeface="+mj-ea"/>
                <a:cs typeface="+mj-cs"/>
              </a:rPr>
              <a:t> in </a:t>
            </a:r>
            <a:r>
              <a:rPr lang="nl-NL" sz="6400" kern="1200" dirty="0" err="1">
                <a:solidFill>
                  <a:schemeClr val="tx1"/>
                </a:solidFill>
                <a:latin typeface="+mj-lt"/>
                <a:ea typeface="+mj-ea"/>
                <a:cs typeface="+mj-cs"/>
              </a:rPr>
              <a:t>the</a:t>
            </a:r>
            <a:r>
              <a:rPr lang="nl-NL" sz="6400" kern="1200" dirty="0">
                <a:solidFill>
                  <a:schemeClr val="tx1"/>
                </a:solidFill>
                <a:latin typeface="+mj-lt"/>
                <a:ea typeface="+mj-ea"/>
                <a:cs typeface="+mj-cs"/>
              </a:rPr>
              <a:t> case </a:t>
            </a:r>
            <a:r>
              <a:rPr lang="nl-NL" sz="6400" kern="1200" dirty="0" err="1">
                <a:solidFill>
                  <a:schemeClr val="tx1"/>
                </a:solidFill>
                <a:latin typeface="+mj-lt"/>
                <a:ea typeface="+mj-ea"/>
                <a:cs typeface="+mj-cs"/>
              </a:rPr>
              <a:t>law</a:t>
            </a:r>
            <a:r>
              <a:rPr lang="nl-NL" sz="6400" kern="1200" dirty="0">
                <a:solidFill>
                  <a:schemeClr val="tx1"/>
                </a:solidFill>
                <a:latin typeface="+mj-lt"/>
                <a:ea typeface="+mj-ea"/>
                <a:cs typeface="+mj-cs"/>
              </a:rPr>
              <a:t> of </a:t>
            </a:r>
            <a:r>
              <a:rPr lang="nl-NL" sz="6400" kern="1200" dirty="0" err="1">
                <a:solidFill>
                  <a:schemeClr val="tx1"/>
                </a:solidFill>
                <a:latin typeface="+mj-lt"/>
                <a:ea typeface="+mj-ea"/>
                <a:cs typeface="+mj-cs"/>
              </a:rPr>
              <a:t>the</a:t>
            </a:r>
            <a:r>
              <a:rPr lang="nl-NL" sz="6400" kern="1200" dirty="0">
                <a:solidFill>
                  <a:schemeClr val="tx1"/>
                </a:solidFill>
                <a:latin typeface="+mj-lt"/>
                <a:ea typeface="+mj-ea"/>
                <a:cs typeface="+mj-cs"/>
              </a:rPr>
              <a:t> </a:t>
            </a:r>
            <a:r>
              <a:rPr lang="nl-NL" sz="6400" kern="1200" dirty="0" err="1">
                <a:solidFill>
                  <a:schemeClr val="tx1"/>
                </a:solidFill>
                <a:latin typeface="+mj-lt"/>
                <a:ea typeface="+mj-ea"/>
                <a:cs typeface="+mj-cs"/>
              </a:rPr>
              <a:t>ECtHR</a:t>
            </a:r>
            <a:br>
              <a:rPr lang="nl-NL" sz="6400" kern="1200" dirty="0">
                <a:solidFill>
                  <a:schemeClr val="tx1"/>
                </a:solidFill>
                <a:latin typeface="+mj-lt"/>
                <a:ea typeface="+mj-ea"/>
                <a:cs typeface="+mj-cs"/>
              </a:rPr>
            </a:br>
            <a:r>
              <a:rPr lang="nl-NL" sz="6400" kern="1200" dirty="0">
                <a:solidFill>
                  <a:schemeClr val="tx1"/>
                </a:solidFill>
                <a:latin typeface="+mj-lt"/>
                <a:ea typeface="+mj-ea"/>
                <a:cs typeface="+mj-cs"/>
              </a:rPr>
              <a:t>1950-1990</a:t>
            </a:r>
          </a:p>
        </p:txBody>
      </p:sp>
      <p:sp>
        <p:nvSpPr>
          <p:cNvPr id="16" name="Subtitel 15">
            <a:extLst>
              <a:ext uri="{FF2B5EF4-FFF2-40B4-BE49-F238E27FC236}">
                <a16:creationId xmlns:a16="http://schemas.microsoft.com/office/drawing/2014/main" id="{4BDCF583-1D5D-4235-97C2-39272B80A0B1}"/>
              </a:ext>
            </a:extLst>
          </p:cNvPr>
          <p:cNvSpPr>
            <a:spLocks noGrp="1"/>
          </p:cNvSpPr>
          <p:nvPr>
            <p:ph type="subTitle" idx="1"/>
          </p:nvPr>
        </p:nvSpPr>
        <p:spPr>
          <a:xfrm>
            <a:off x="550863" y="3827610"/>
            <a:ext cx="5437187" cy="2265216"/>
          </a:xfrm>
        </p:spPr>
        <p:txBody>
          <a:bodyPr vert="horz" wrap="square" lIns="0" tIns="0" rIns="0" bIns="0" rtlCol="0">
            <a:normAutofit/>
          </a:bodyPr>
          <a:lstStyle/>
          <a:p>
            <a:pPr marL="0" indent="0" rtl="0">
              <a:lnSpc>
                <a:spcPct val="100000"/>
              </a:lnSpc>
              <a:buNone/>
            </a:pPr>
            <a:endParaRPr lang="nl-NL" kern="1200" dirty="0">
              <a:latin typeface="+mn-lt"/>
              <a:ea typeface="+mn-ea"/>
              <a:cs typeface="+mn-cs"/>
            </a:endParaRPr>
          </a:p>
        </p:txBody>
      </p:sp>
      <p:sp>
        <p:nvSpPr>
          <p:cNvPr id="2" name="Tijdelijke aanduiding voor datum 1">
            <a:extLst>
              <a:ext uri="{FF2B5EF4-FFF2-40B4-BE49-F238E27FC236}">
                <a16:creationId xmlns:a16="http://schemas.microsoft.com/office/drawing/2014/main" id="{2910D835-B454-4270-BB35-86A187307E6F}"/>
              </a:ext>
            </a:extLst>
          </p:cNvPr>
          <p:cNvSpPr>
            <a:spLocks noGrp="1"/>
          </p:cNvSpPr>
          <p:nvPr>
            <p:ph type="dt" sz="half" idx="10"/>
          </p:nvPr>
        </p:nvSpPr>
        <p:spPr/>
        <p:txBody>
          <a:bodyPr rtlCol="0"/>
          <a:lstStyle/>
          <a:p>
            <a:pPr rtl="0"/>
            <a:r>
              <a:rPr lang="nl-NL" dirty="0"/>
              <a:t>dinsdag 2 februari 20XX</a:t>
            </a:r>
          </a:p>
        </p:txBody>
      </p:sp>
      <p:sp>
        <p:nvSpPr>
          <p:cNvPr id="3" name="Tijdelijke aanduiding voor voettekst 2">
            <a:extLst>
              <a:ext uri="{FF2B5EF4-FFF2-40B4-BE49-F238E27FC236}">
                <a16:creationId xmlns:a16="http://schemas.microsoft.com/office/drawing/2014/main" id="{7F7F653B-90B5-4F47-A33F-93DCB2EF68C2}"/>
              </a:ext>
            </a:extLst>
          </p:cNvPr>
          <p:cNvSpPr>
            <a:spLocks noGrp="1"/>
          </p:cNvSpPr>
          <p:nvPr>
            <p:ph type="ftr" sz="quarter" idx="11"/>
          </p:nvPr>
        </p:nvSpPr>
        <p:spPr/>
        <p:txBody>
          <a:bodyPr rtlCol="0"/>
          <a:lstStyle/>
          <a:p>
            <a:pPr rtl="0"/>
            <a:r>
              <a:rPr lang="nl-NL" dirty="0"/>
              <a:t>Voorbeeld van voettekst</a:t>
            </a:r>
          </a:p>
        </p:txBody>
      </p:sp>
      <p:sp>
        <p:nvSpPr>
          <p:cNvPr id="4" name="Tijdelijke aanduiding voor dianumm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rtlCol="0"/>
          <a:lstStyle/>
          <a:p>
            <a:pPr rtl="0"/>
            <a:fld id="{DBA1B0FB-D917-4C8C-928F-313BD683BF39}" type="slidenum">
              <a:rPr lang="nl-NL" smtClean="0"/>
              <a:t>14</a:t>
            </a:fld>
            <a:endParaRPr lang="nl-NL" dirty="0"/>
          </a:p>
        </p:txBody>
      </p:sp>
    </p:spTree>
    <p:extLst>
      <p:ext uri="{BB962C8B-B14F-4D97-AF65-F5344CB8AC3E}">
        <p14:creationId xmlns:p14="http://schemas.microsoft.com/office/powerpoint/2010/main" val="3462946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err="1"/>
              <a:t>Belgian</a:t>
            </a:r>
            <a:r>
              <a:rPr lang="nl-NL" dirty="0"/>
              <a:t> </a:t>
            </a:r>
            <a:r>
              <a:rPr lang="nl-NL" dirty="0" err="1"/>
              <a:t>Linguistic</a:t>
            </a:r>
            <a:r>
              <a:rPr lang="nl-NL" dirty="0"/>
              <a:t> Case 1968</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164465"/>
            <a:ext cx="10987329" cy="3884690"/>
          </a:xfrm>
        </p:spPr>
        <p:txBody>
          <a:bodyPr rtlCol="0"/>
          <a:lstStyle/>
          <a:p>
            <a:pPr marL="0" marR="0" indent="180340" algn="just">
              <a:spcBef>
                <a:spcPts val="0"/>
              </a:spcBef>
              <a:spcAft>
                <a:spcPts val="0"/>
              </a:spcAft>
            </a:pPr>
            <a:r>
              <a:rPr lang="en-US" sz="1900" b="0" i="0" dirty="0">
                <a:solidFill>
                  <a:schemeClr val="tx1"/>
                </a:solidFill>
                <a:effectLst/>
                <a:latin typeface="Arial" panose="020B0604020202020204" pitchFamily="34" charset="0"/>
              </a:rPr>
              <a:t>5. The right to education guaranteed by the first sentence of </a:t>
            </a:r>
            <a:r>
              <a:rPr lang="en-US" sz="1900" b="1" i="0" u="sng" dirty="0">
                <a:solidFill>
                  <a:schemeClr val="tx1"/>
                </a:solidFill>
                <a:effectLst/>
                <a:latin typeface="Arial" panose="020B0604020202020204" pitchFamily="34" charset="0"/>
              </a:rPr>
              <a:t>Article 2 of the Protocol (P1-2) </a:t>
            </a:r>
            <a:r>
              <a:rPr lang="en-US" sz="1900" b="0" i="0" dirty="0">
                <a:solidFill>
                  <a:schemeClr val="tx1"/>
                </a:solidFill>
                <a:effectLst/>
                <a:latin typeface="Arial" panose="020B0604020202020204" pitchFamily="34" charset="0"/>
              </a:rPr>
              <a:t>by its very nature calls for regulation by the State, regulation which may vary in time and place according to the needs and resources of the community and of individuals. It goes without saying that such regulation must never injure the substance of the right to education nor conflict with other rights enshrined in the Convention.</a:t>
            </a:r>
          </a:p>
          <a:p>
            <a:pPr marL="0" marR="0" indent="180340" algn="just">
              <a:spcBef>
                <a:spcPts val="0"/>
              </a:spcBef>
              <a:spcAft>
                <a:spcPts val="0"/>
              </a:spcAft>
            </a:pPr>
            <a:r>
              <a:rPr lang="en-US" sz="1900" b="0" i="0" dirty="0">
                <a:solidFill>
                  <a:schemeClr val="tx1"/>
                </a:solidFill>
                <a:effectLst/>
                <a:latin typeface="Arial" panose="020B0604020202020204" pitchFamily="34" charset="0"/>
              </a:rPr>
              <a:t>The Court considers that the general aim set for themselves by the Contracting Parties through the medium of the European Convention on Human Rights, was to provide effective protection of fundamental human rights, and this, without doubt not only because of the historical context in which the Convention was concluded, but also of the social and technical developments in our age which offer to States considerable possibilities for regulating the exercise of these rights. </a:t>
            </a:r>
            <a:r>
              <a:rPr lang="en-US" sz="1900" b="1" i="0" u="sng" dirty="0">
                <a:solidFill>
                  <a:schemeClr val="tx1"/>
                </a:solidFill>
                <a:effectLst/>
                <a:latin typeface="Arial" panose="020B0604020202020204" pitchFamily="34" charset="0"/>
              </a:rPr>
              <a:t>The Convention therefore implies a just balance between the protection of the general interest of the Community and the respect due to fundamental human rights while attaching particular importance to the latter.</a:t>
            </a: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15</a:t>
            </a:fld>
            <a:endParaRPr lang="nl-NL"/>
          </a:p>
        </p:txBody>
      </p:sp>
    </p:spTree>
    <p:extLst>
      <p:ext uri="{BB962C8B-B14F-4D97-AF65-F5344CB8AC3E}">
        <p14:creationId xmlns:p14="http://schemas.microsoft.com/office/powerpoint/2010/main" val="3717222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err="1"/>
              <a:t>Belgian</a:t>
            </a:r>
            <a:r>
              <a:rPr lang="nl-NL" dirty="0"/>
              <a:t> </a:t>
            </a:r>
            <a:r>
              <a:rPr lang="nl-NL" dirty="0" err="1"/>
              <a:t>Linguistic</a:t>
            </a:r>
            <a:r>
              <a:rPr lang="nl-NL" dirty="0"/>
              <a:t> Case 1968</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r>
              <a:rPr lang="nl-NL" sz="1800" b="0" i="0" dirty="0">
                <a:solidFill>
                  <a:schemeClr val="tx1"/>
                </a:solidFill>
                <a:effectLst/>
                <a:latin typeface="Arial" panose="020B0604020202020204" pitchFamily="34" charset="0"/>
              </a:rPr>
              <a:t>7. A</a:t>
            </a:r>
            <a:r>
              <a:rPr lang="en-US" sz="1800" b="0" i="0" dirty="0" err="1">
                <a:solidFill>
                  <a:schemeClr val="tx1"/>
                </a:solidFill>
                <a:effectLst/>
                <a:latin typeface="Arial" panose="020B0604020202020204" pitchFamily="34" charset="0"/>
              </a:rPr>
              <a:t>ccording</a:t>
            </a:r>
            <a:r>
              <a:rPr lang="en-US" sz="1800" b="0" i="0" dirty="0">
                <a:solidFill>
                  <a:schemeClr val="tx1"/>
                </a:solidFill>
                <a:effectLst/>
                <a:latin typeface="Arial" panose="020B0604020202020204" pitchFamily="34" charset="0"/>
              </a:rPr>
              <a:t> to the express terms of </a:t>
            </a:r>
            <a:r>
              <a:rPr lang="en-US" sz="1800" b="1" i="0" u="sng" dirty="0">
                <a:solidFill>
                  <a:schemeClr val="tx1"/>
                </a:solidFill>
                <a:effectLst/>
                <a:latin typeface="Arial" panose="020B0604020202020204" pitchFamily="34" charset="0"/>
              </a:rPr>
              <a:t>Article 8 (1) (art. 8-1) of the Convention</a:t>
            </a:r>
            <a:r>
              <a:rPr lang="en-US" sz="1800" b="0" i="0" dirty="0">
                <a:solidFill>
                  <a:schemeClr val="tx1"/>
                </a:solidFill>
                <a:effectLst/>
                <a:latin typeface="Arial" panose="020B0604020202020204" pitchFamily="34" charset="0"/>
              </a:rPr>
              <a:t>, "everyone has the right to respect for his private and family life, his home and his correspondence".</a:t>
            </a:r>
            <a:endParaRPr lang="en-US" sz="1600" b="0" i="0" dirty="0">
              <a:solidFill>
                <a:schemeClr val="tx1"/>
              </a:solidFill>
              <a:effectLst/>
              <a:latin typeface="Arial" panose="020B0604020202020204" pitchFamily="34" charset="0"/>
            </a:endParaRPr>
          </a:p>
          <a:p>
            <a:pPr marL="0" marR="0" indent="180340" algn="just">
              <a:spcBef>
                <a:spcPts val="0"/>
              </a:spcBef>
              <a:spcAft>
                <a:spcPts val="0"/>
              </a:spcAft>
            </a:pPr>
            <a:r>
              <a:rPr lang="en-US" sz="1800" b="0" i="0" dirty="0">
                <a:solidFill>
                  <a:schemeClr val="tx1"/>
                </a:solidFill>
                <a:effectLst/>
                <a:latin typeface="Arial" panose="020B0604020202020204" pitchFamily="34" charset="0"/>
              </a:rPr>
              <a:t> This provision by itself in no way guarantees either a right to education or a personal right of parents relating to the education of their children: its object is essentially that of protecting the individual against arbitrary interference by the public authorities in his private family life.</a:t>
            </a:r>
            <a:endParaRPr lang="en-US" sz="1600" b="0" i="0" dirty="0">
              <a:solidFill>
                <a:schemeClr val="tx1"/>
              </a:solidFill>
              <a:effectLst/>
              <a:latin typeface="Arial" panose="020B0604020202020204" pitchFamily="34" charset="0"/>
            </a:endParaRPr>
          </a:p>
          <a:p>
            <a:pPr marL="0" marR="0" indent="180340" algn="just">
              <a:spcBef>
                <a:spcPts val="0"/>
              </a:spcBef>
              <a:spcAft>
                <a:spcPts val="0"/>
              </a:spcAft>
            </a:pPr>
            <a:r>
              <a:rPr lang="en-US" sz="1800" b="0" i="0" dirty="0">
                <a:solidFill>
                  <a:schemeClr val="tx1"/>
                </a:solidFill>
                <a:effectLst/>
                <a:latin typeface="Arial" panose="020B0604020202020204" pitchFamily="34" charset="0"/>
              </a:rPr>
              <a:t>However, </a:t>
            </a:r>
            <a:r>
              <a:rPr lang="en-US" sz="1800" b="1" i="0" u="sng" dirty="0">
                <a:solidFill>
                  <a:schemeClr val="tx1"/>
                </a:solidFill>
                <a:effectLst/>
                <a:latin typeface="Arial" panose="020B0604020202020204" pitchFamily="34" charset="0"/>
              </a:rPr>
              <a:t>it is not to be excluded that measures taken in the field of education may affect the righ</a:t>
            </a:r>
            <a:r>
              <a:rPr lang="en-US" sz="1800" b="1" i="0" dirty="0">
                <a:solidFill>
                  <a:schemeClr val="tx1"/>
                </a:solidFill>
                <a:effectLst/>
                <a:latin typeface="Arial" panose="020B0604020202020204" pitchFamily="34" charset="0"/>
              </a:rPr>
              <a:t>t </a:t>
            </a:r>
            <a:r>
              <a:rPr lang="en-US" sz="1800" b="0" i="0" dirty="0">
                <a:solidFill>
                  <a:schemeClr val="tx1"/>
                </a:solidFill>
                <a:effectLst/>
                <a:latin typeface="Arial" panose="020B0604020202020204" pitchFamily="34" charset="0"/>
              </a:rPr>
              <a:t>to respect for private and family life or derogate from it; this would be the case, for instance, if their aim or result were to disturb private or family life in an unjustifiable manner, inter alia by separating children from their parents in an arbitrary way.</a:t>
            </a:r>
            <a:endParaRPr lang="en-US" sz="1600" b="0" i="0" dirty="0">
              <a:solidFill>
                <a:schemeClr val="tx1"/>
              </a:solidFill>
              <a:effectLst/>
              <a:latin typeface="Arial" panose="020B0604020202020204" pitchFamily="34" charset="0"/>
            </a:endParaRPr>
          </a:p>
          <a:p>
            <a:pPr marL="0" marR="0" indent="180340" algn="just">
              <a:spcBef>
                <a:spcPts val="0"/>
              </a:spcBef>
              <a:spcAft>
                <a:spcPts val="0"/>
              </a:spcAft>
            </a:pPr>
            <a:r>
              <a:rPr lang="en-US" sz="1800" b="0" i="0" dirty="0">
                <a:solidFill>
                  <a:schemeClr val="tx1"/>
                </a:solidFill>
                <a:effectLst/>
                <a:latin typeface="Arial" panose="020B0604020202020204" pitchFamily="34" charset="0"/>
              </a:rPr>
              <a:t>As the Court has already </a:t>
            </a:r>
            <a:r>
              <a:rPr lang="en-US" sz="1800" b="0" i="0" dirty="0" err="1">
                <a:solidFill>
                  <a:schemeClr val="tx1"/>
                </a:solidFill>
                <a:effectLst/>
                <a:latin typeface="Arial" panose="020B0604020202020204" pitchFamily="34" charset="0"/>
              </a:rPr>
              <a:t>emphasised</a:t>
            </a:r>
            <a:r>
              <a:rPr lang="en-US" sz="1800" b="0" i="0" dirty="0">
                <a:solidFill>
                  <a:schemeClr val="tx1"/>
                </a:solidFill>
                <a:effectLst/>
                <a:latin typeface="Arial" panose="020B0604020202020204" pitchFamily="34" charset="0"/>
              </a:rPr>
              <a:t>, the Convention must be read as a whole. Consequently a matter specifically dealt with by one of its provisions may also, in some of its aspects, be regulated by other provisions of the Convention.</a:t>
            </a:r>
            <a:endParaRPr lang="en-US" sz="16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16</a:t>
            </a:fld>
            <a:endParaRPr lang="nl-NL"/>
          </a:p>
        </p:txBody>
      </p:sp>
    </p:spTree>
    <p:extLst>
      <p:ext uri="{BB962C8B-B14F-4D97-AF65-F5344CB8AC3E}">
        <p14:creationId xmlns:p14="http://schemas.microsoft.com/office/powerpoint/2010/main" val="2718743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err="1"/>
              <a:t>Belgian</a:t>
            </a:r>
            <a:r>
              <a:rPr lang="nl-NL" dirty="0"/>
              <a:t> </a:t>
            </a:r>
            <a:r>
              <a:rPr lang="nl-NL" dirty="0" err="1"/>
              <a:t>Linguistic</a:t>
            </a:r>
            <a:r>
              <a:rPr lang="nl-NL" dirty="0"/>
              <a:t> Case 1968</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r>
              <a:rPr lang="en-US" sz="1800" b="0" i="0" dirty="0">
                <a:solidFill>
                  <a:schemeClr val="tx1"/>
                </a:solidFill>
                <a:effectLst/>
                <a:latin typeface="Arial" panose="020B0604020202020204" pitchFamily="34" charset="0"/>
              </a:rPr>
              <a:t>8. </a:t>
            </a:r>
            <a:r>
              <a:rPr lang="en-US" sz="1800" b="1" i="0" u="sng" dirty="0">
                <a:solidFill>
                  <a:schemeClr val="tx1"/>
                </a:solidFill>
                <a:effectLst/>
                <a:latin typeface="Arial" panose="020B0604020202020204" pitchFamily="34" charset="0"/>
              </a:rPr>
              <a:t>According to Article 14 (art. 14) </a:t>
            </a:r>
            <a:r>
              <a:rPr lang="en-US" sz="1800" b="0" i="0" dirty="0">
                <a:solidFill>
                  <a:schemeClr val="tx1"/>
                </a:solidFill>
                <a:effectLst/>
                <a:latin typeface="Arial" panose="020B0604020202020204" pitchFamily="34" charset="0"/>
              </a:rPr>
              <a:t>of the Convention, the enjoyment of the rights and freedoms set forth therein shall be secured without discrimination ("sans distinction </a:t>
            </a:r>
            <a:r>
              <a:rPr lang="en-US" sz="1800" b="0" i="0" dirty="0" err="1">
                <a:solidFill>
                  <a:schemeClr val="tx1"/>
                </a:solidFill>
                <a:effectLst/>
                <a:latin typeface="Arial" panose="020B0604020202020204" pitchFamily="34" charset="0"/>
              </a:rPr>
              <a:t>aucune</a:t>
            </a:r>
            <a:r>
              <a:rPr lang="en-US" sz="1800" b="0" i="0" dirty="0">
                <a:solidFill>
                  <a:schemeClr val="tx1"/>
                </a:solidFill>
                <a:effectLst/>
                <a:latin typeface="Arial" panose="020B0604020202020204" pitchFamily="34" charset="0"/>
              </a:rPr>
              <a:t>") on the ground, inter alia, of language; and by the terms of Article 5 of the Protocol (P1-5), this same guarantee applies equally to the rights and freedoms set forth in this instrument. It follows that both Article 2 of the Protocol (P1-2) and Article 8 (art. 8) of the Convention must be interpreted and applied by the Court </a:t>
            </a:r>
            <a:r>
              <a:rPr lang="en-US" sz="1800" b="1" i="0" dirty="0">
                <a:solidFill>
                  <a:schemeClr val="tx1"/>
                </a:solidFill>
                <a:effectLst/>
                <a:latin typeface="Arial" panose="020B0604020202020204" pitchFamily="34" charset="0"/>
              </a:rPr>
              <a:t>not only in isolation </a:t>
            </a:r>
            <a:r>
              <a:rPr lang="en-US" sz="1800" b="0" i="0" dirty="0">
                <a:solidFill>
                  <a:schemeClr val="tx1"/>
                </a:solidFill>
                <a:effectLst/>
                <a:latin typeface="Arial" panose="020B0604020202020204" pitchFamily="34" charset="0"/>
              </a:rPr>
              <a:t>but also having regard to the guarantee laid down in Article 14 (art. 14+P1-2, art. 14+8).</a:t>
            </a:r>
            <a:endParaRPr lang="en-US" sz="16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17</a:t>
            </a:fld>
            <a:endParaRPr lang="nl-NL"/>
          </a:p>
        </p:txBody>
      </p:sp>
    </p:spTree>
    <p:extLst>
      <p:ext uri="{BB962C8B-B14F-4D97-AF65-F5344CB8AC3E}">
        <p14:creationId xmlns:p14="http://schemas.microsoft.com/office/powerpoint/2010/main" val="1488712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err="1"/>
              <a:t>Belgian</a:t>
            </a:r>
            <a:r>
              <a:rPr lang="nl-NL" dirty="0"/>
              <a:t> </a:t>
            </a:r>
            <a:r>
              <a:rPr lang="nl-NL" dirty="0" err="1"/>
              <a:t>Linguistic</a:t>
            </a:r>
            <a:r>
              <a:rPr lang="nl-NL" dirty="0"/>
              <a:t> Case 1968</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r>
              <a:rPr lang="en-US" sz="2000" b="0" i="0" dirty="0">
                <a:solidFill>
                  <a:schemeClr val="tx1"/>
                </a:solidFill>
                <a:effectLst/>
                <a:latin typeface="Arial" panose="020B0604020202020204" pitchFamily="34" charset="0"/>
              </a:rPr>
              <a:t>It is important, then, to look for the criteria which enable a determination to be made as to whether or not a given difference in treatment, concerning of course the exercise of one of the rights and freedoms set forth, contravenes Article 14 (art. 14). On this question the Court, following the principles which may be extracted from the legal practice of a large number of democratic States, holds that the principle of equality of treatment is violated if the distinction has no objective and reasonable justification. The existence of such a justification must be assessed in relation to the aim and effects of the measure under consideration, regard being had to the principles which normally prevail in democratic societies. </a:t>
            </a:r>
            <a:r>
              <a:rPr lang="en-US" sz="2000" b="1" i="0" u="sng" dirty="0">
                <a:solidFill>
                  <a:schemeClr val="tx1"/>
                </a:solidFill>
                <a:effectLst/>
                <a:latin typeface="Arial" panose="020B0604020202020204" pitchFamily="34" charset="0"/>
              </a:rPr>
              <a:t>A difference of treatment in the exercise of a right laid down in the Convention must not only pursue a legitimate aim: Article 14 (art. 14) is likewise violated when it is clearly established that there is no reasonable relationship of proportionality between the means employed and the aim sought to be </a:t>
            </a:r>
            <a:r>
              <a:rPr lang="en-US" sz="2000" b="1" i="0" u="sng" dirty="0" err="1">
                <a:solidFill>
                  <a:schemeClr val="tx1"/>
                </a:solidFill>
                <a:effectLst/>
                <a:latin typeface="Arial" panose="020B0604020202020204" pitchFamily="34" charset="0"/>
              </a:rPr>
              <a:t>realised</a:t>
            </a:r>
            <a:r>
              <a:rPr lang="en-US" sz="2000" b="1" i="0" u="sng" dirty="0">
                <a:solidFill>
                  <a:schemeClr val="tx1"/>
                </a:solidFill>
                <a:effectLst/>
                <a:latin typeface="Arial" panose="020B0604020202020204" pitchFamily="34" charset="0"/>
              </a:rPr>
              <a:t>.</a:t>
            </a:r>
            <a:endParaRPr lang="en-US" sz="1600" b="1" i="0" u="sng"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18</a:t>
            </a:fld>
            <a:endParaRPr lang="nl-NL"/>
          </a:p>
        </p:txBody>
      </p:sp>
    </p:spTree>
    <p:extLst>
      <p:ext uri="{BB962C8B-B14F-4D97-AF65-F5344CB8AC3E}">
        <p14:creationId xmlns:p14="http://schemas.microsoft.com/office/powerpoint/2010/main" val="2057684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err="1"/>
              <a:t>Belgian</a:t>
            </a:r>
            <a:r>
              <a:rPr lang="nl-NL" dirty="0"/>
              <a:t> </a:t>
            </a:r>
            <a:r>
              <a:rPr lang="nl-NL" dirty="0" err="1"/>
              <a:t>Linguistic</a:t>
            </a:r>
            <a:r>
              <a:rPr lang="nl-NL" dirty="0"/>
              <a:t> Case 1968</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r>
              <a:rPr lang="en-US" sz="2000" b="0" i="0" dirty="0">
                <a:solidFill>
                  <a:schemeClr val="tx1"/>
                </a:solidFill>
                <a:effectLst/>
                <a:latin typeface="Arial" panose="020B0604020202020204" pitchFamily="34" charset="0"/>
              </a:rPr>
              <a:t>The enjoyment of the right to education as the Court conceives it, and more precisely that of the right of access to existing schools, is not therefore on the point under consideration secured to everyone without discrimination on the ground, in particular, of language. In other words, the measure in question is, in this respect, </a:t>
            </a:r>
            <a:r>
              <a:rPr lang="en-US" sz="2000" b="1" i="0" u="sng" dirty="0">
                <a:solidFill>
                  <a:schemeClr val="tx1"/>
                </a:solidFill>
                <a:effectLst/>
                <a:latin typeface="Arial" panose="020B0604020202020204" pitchFamily="34" charset="0"/>
              </a:rPr>
              <a:t>incompatible with the first sentence of Article 2 of the Protocol, read in conjunction with Article 14 (art. 14+P1-2) </a:t>
            </a:r>
            <a:r>
              <a:rPr lang="en-US" sz="2000" b="0" i="0" dirty="0">
                <a:solidFill>
                  <a:schemeClr val="tx1"/>
                </a:solidFill>
                <a:effectLst/>
                <a:latin typeface="Arial" panose="020B0604020202020204" pitchFamily="34" charset="0"/>
              </a:rPr>
              <a:t>of the Convention. In these circumstances, the Court does not consider it necessary to examine whether the said measure respects Article 8 (art. 8) of the Convention, read in conjunction with Article 14 (art. 14+8) or in isolation.</a:t>
            </a:r>
            <a:endParaRPr lang="en-US" sz="18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19</a:t>
            </a:fld>
            <a:endParaRPr lang="nl-NL"/>
          </a:p>
        </p:txBody>
      </p:sp>
    </p:spTree>
    <p:extLst>
      <p:ext uri="{BB962C8B-B14F-4D97-AF65-F5344CB8AC3E}">
        <p14:creationId xmlns:p14="http://schemas.microsoft.com/office/powerpoint/2010/main" val="3109435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46426E-F6F6-4A7C-9181-8C3090996261}"/>
              </a:ext>
            </a:extLst>
          </p:cNvPr>
          <p:cNvSpPr>
            <a:spLocks noGrp="1"/>
          </p:cNvSpPr>
          <p:nvPr>
            <p:ph type="title"/>
          </p:nvPr>
        </p:nvSpPr>
        <p:spPr>
          <a:xfrm>
            <a:off x="550864" y="549276"/>
            <a:ext cx="3565524" cy="965418"/>
          </a:xfrm>
        </p:spPr>
        <p:txBody>
          <a:bodyPr rtlCol="0"/>
          <a:lstStyle/>
          <a:p>
            <a:pPr rtl="0"/>
            <a:r>
              <a:rPr lang="nl-NL" dirty="0"/>
              <a:t>Agenda</a:t>
            </a:r>
          </a:p>
        </p:txBody>
      </p:sp>
      <p:pic>
        <p:nvPicPr>
          <p:cNvPr id="8" name="Tijdelijke aanduiding voor afbeelding 7" descr="Digitale gegevens">
            <a:extLst>
              <a:ext uri="{FF2B5EF4-FFF2-40B4-BE49-F238E27FC236}">
                <a16:creationId xmlns:a16="http://schemas.microsoft.com/office/drawing/2014/main" id="{06D2324F-3B7B-45EF-9584-C8EADD2C8C0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5208928" y="1596771"/>
            <a:ext cx="3448558" cy="3448558"/>
          </a:xfrm>
        </p:spPr>
      </p:pic>
      <p:pic>
        <p:nvPicPr>
          <p:cNvPr id="10" name="Tijdelijke aanduiding voor afbeelding 9" descr="Gegevenspunten ">
            <a:extLst>
              <a:ext uri="{FF2B5EF4-FFF2-40B4-BE49-F238E27FC236}">
                <a16:creationId xmlns:a16="http://schemas.microsoft.com/office/drawing/2014/main" id="{71F862F9-0E8A-4DB9-8083-1C3AA6E5D777}"/>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val="0"/>
              </a:ext>
            </a:extLst>
          </a:blip>
          <a:srcRect/>
          <a:stretch/>
        </p:blipFill>
        <p:spPr>
          <a:xfrm>
            <a:off x="8918575" y="596392"/>
            <a:ext cx="2263776" cy="2263776"/>
          </a:xfrm>
        </p:spPr>
      </p:pic>
      <p:pic>
        <p:nvPicPr>
          <p:cNvPr id="12" name="Tijdelijke aanduiding voor afbeelding 11" descr="Gegevensachtergrond">
            <a:extLst>
              <a:ext uri="{FF2B5EF4-FFF2-40B4-BE49-F238E27FC236}">
                <a16:creationId xmlns:a16="http://schemas.microsoft.com/office/drawing/2014/main" id="{A63F39B9-0715-40B5-8ECB-9B983F99C690}"/>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val="0"/>
              </a:ext>
            </a:extLst>
          </a:blip>
          <a:srcRect/>
          <a:stretch/>
        </p:blipFill>
        <p:spPr>
          <a:xfrm>
            <a:off x="9091612" y="3324733"/>
            <a:ext cx="2936876" cy="2936876"/>
          </a:xfrm>
        </p:spPr>
      </p:pic>
      <p:sp>
        <p:nvSpPr>
          <p:cNvPr id="15" name="Tijdelijke aanduiding voor dianumm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a:t>2</a:t>
            </a:fld>
            <a:endParaRPr lang="nl-NL"/>
          </a:p>
        </p:txBody>
      </p:sp>
      <p:sp>
        <p:nvSpPr>
          <p:cNvPr id="11" name="Subtitel 22">
            <a:extLst>
              <a:ext uri="{FF2B5EF4-FFF2-40B4-BE49-F238E27FC236}">
                <a16:creationId xmlns:a16="http://schemas.microsoft.com/office/drawing/2014/main" id="{D947D2D5-1E2B-CF7A-DE7A-F35635750C36}"/>
              </a:ext>
            </a:extLst>
          </p:cNvPr>
          <p:cNvSpPr txBox="1">
            <a:spLocks/>
          </p:cNvSpPr>
          <p:nvPr/>
        </p:nvSpPr>
        <p:spPr>
          <a:xfrm>
            <a:off x="490652" y="2173234"/>
            <a:ext cx="10987329" cy="3884690"/>
          </a:xfrm>
          <a:prstGeom prst="rect">
            <a:avLst/>
          </a:prstGeom>
        </p:spPr>
        <p:txBody>
          <a:bodyPr vert="horz" wrap="square" lIns="0" tIns="0" rIns="0" bIns="0" rtlCol="0" anchor="t" anchorCtr="0">
            <a:no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None/>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ts val="0"/>
              </a:spcBef>
              <a:spcAft>
                <a:spcPts val="0"/>
              </a:spcAft>
              <a:buFont typeface="Arial" panose="020B0604020202020204" pitchFamily="34" charset="0"/>
              <a:buChar char="•"/>
            </a:pPr>
            <a:r>
              <a:rPr lang="en-US" sz="2400" dirty="0">
                <a:solidFill>
                  <a:schemeClr val="tx1"/>
                </a:solidFill>
                <a:latin typeface="Arial" panose="020B0604020202020204" pitchFamily="34" charset="0"/>
              </a:rPr>
              <a:t>Background</a:t>
            </a:r>
          </a:p>
          <a:p>
            <a:pPr marL="342900" indent="-342900" algn="just">
              <a:spcBef>
                <a:spcPts val="0"/>
              </a:spcBef>
              <a:spcAft>
                <a:spcPts val="0"/>
              </a:spcAft>
              <a:buFont typeface="Arial" panose="020B0604020202020204" pitchFamily="34" charset="0"/>
              <a:buChar char="•"/>
            </a:pPr>
            <a:endParaRPr lang="en-US" sz="2400" dirty="0">
              <a:solidFill>
                <a:schemeClr val="tx1"/>
              </a:solidFill>
              <a:latin typeface="Arial" panose="020B0604020202020204" pitchFamily="34" charset="0"/>
            </a:endParaRPr>
          </a:p>
          <a:p>
            <a:pPr marL="342900" indent="-342900" algn="just">
              <a:spcBef>
                <a:spcPts val="0"/>
              </a:spcBef>
              <a:spcAft>
                <a:spcPts val="0"/>
              </a:spcAft>
              <a:buFont typeface="Arial" panose="020B0604020202020204" pitchFamily="34" charset="0"/>
              <a:buChar char="•"/>
            </a:pPr>
            <a:r>
              <a:rPr lang="en-US" sz="2400" dirty="0">
                <a:solidFill>
                  <a:schemeClr val="tx1"/>
                </a:solidFill>
                <a:latin typeface="Arial" panose="020B0604020202020204" pitchFamily="34" charset="0"/>
              </a:rPr>
              <a:t>ECHR</a:t>
            </a:r>
          </a:p>
          <a:p>
            <a:pPr marL="342900" indent="-342900" algn="just">
              <a:spcBef>
                <a:spcPts val="0"/>
              </a:spcBef>
              <a:spcAft>
                <a:spcPts val="0"/>
              </a:spcAft>
              <a:buFont typeface="Arial" panose="020B0604020202020204" pitchFamily="34" charset="0"/>
              <a:buChar char="•"/>
            </a:pPr>
            <a:endParaRPr lang="en-US" sz="2400" dirty="0">
              <a:solidFill>
                <a:schemeClr val="tx1"/>
              </a:solidFill>
              <a:latin typeface="Arial" panose="020B0604020202020204" pitchFamily="34" charset="0"/>
            </a:endParaRPr>
          </a:p>
          <a:p>
            <a:pPr marL="342900" indent="-342900" algn="just">
              <a:spcBef>
                <a:spcPts val="0"/>
              </a:spcBef>
              <a:spcAft>
                <a:spcPts val="0"/>
              </a:spcAft>
              <a:buFont typeface="Arial" panose="020B0604020202020204" pitchFamily="34" charset="0"/>
              <a:buChar char="•"/>
            </a:pPr>
            <a:r>
              <a:rPr lang="en-US" sz="2400" dirty="0">
                <a:solidFill>
                  <a:schemeClr val="tx1"/>
                </a:solidFill>
                <a:latin typeface="Arial" panose="020B0604020202020204" pitchFamily="34" charset="0"/>
              </a:rPr>
              <a:t>Proportionality case law ECtHR</a:t>
            </a:r>
          </a:p>
          <a:p>
            <a:pPr marL="342900" indent="-342900" algn="just">
              <a:spcBef>
                <a:spcPts val="0"/>
              </a:spcBef>
              <a:spcAft>
                <a:spcPts val="0"/>
              </a:spcAft>
              <a:buFont typeface="Arial" panose="020B0604020202020204" pitchFamily="34" charset="0"/>
              <a:buChar char="•"/>
            </a:pPr>
            <a:endParaRPr lang="en-US" sz="2400" dirty="0">
              <a:solidFill>
                <a:schemeClr val="tx1"/>
              </a:solidFill>
              <a:latin typeface="Arial" panose="020B0604020202020204" pitchFamily="34" charset="0"/>
            </a:endParaRPr>
          </a:p>
          <a:p>
            <a:pPr marL="342900" indent="-342900" algn="just">
              <a:spcBef>
                <a:spcPts val="0"/>
              </a:spcBef>
              <a:spcAft>
                <a:spcPts val="0"/>
              </a:spcAft>
              <a:buFont typeface="Arial" panose="020B0604020202020204" pitchFamily="34" charset="0"/>
              <a:buChar char="•"/>
            </a:pPr>
            <a:r>
              <a:rPr lang="en-US" sz="2400" dirty="0">
                <a:solidFill>
                  <a:schemeClr val="tx1"/>
                </a:solidFill>
                <a:latin typeface="Arial" panose="020B0604020202020204" pitchFamily="34" charset="0"/>
              </a:rPr>
              <a:t>Balancing case law ECtHR</a:t>
            </a:r>
          </a:p>
          <a:p>
            <a:pPr marL="342900" indent="-342900" algn="just">
              <a:spcBef>
                <a:spcPts val="0"/>
              </a:spcBef>
              <a:spcAft>
                <a:spcPts val="0"/>
              </a:spcAft>
              <a:buFont typeface="Arial" panose="020B0604020202020204" pitchFamily="34" charset="0"/>
              <a:buChar char="•"/>
            </a:pPr>
            <a:endParaRPr lang="en-US" sz="2400" dirty="0">
              <a:solidFill>
                <a:schemeClr val="tx1"/>
              </a:solidFill>
              <a:latin typeface="Arial" panose="020B0604020202020204" pitchFamily="34" charset="0"/>
            </a:endParaRPr>
          </a:p>
          <a:p>
            <a:pPr marL="342900" indent="-342900" algn="just">
              <a:spcBef>
                <a:spcPts val="0"/>
              </a:spcBef>
              <a:spcAft>
                <a:spcPts val="0"/>
              </a:spcAft>
              <a:buFont typeface="Arial" panose="020B0604020202020204" pitchFamily="34" charset="0"/>
              <a:buChar char="•"/>
            </a:pPr>
            <a:r>
              <a:rPr lang="en-US" sz="2400" dirty="0">
                <a:solidFill>
                  <a:schemeClr val="tx1"/>
                </a:solidFill>
                <a:latin typeface="Arial" panose="020B0604020202020204" pitchFamily="34" charset="0"/>
              </a:rPr>
              <a:t>Conclusion</a:t>
            </a:r>
          </a:p>
        </p:txBody>
      </p:sp>
    </p:spTree>
    <p:extLst>
      <p:ext uri="{BB962C8B-B14F-4D97-AF65-F5344CB8AC3E}">
        <p14:creationId xmlns:p14="http://schemas.microsoft.com/office/powerpoint/2010/main" val="2313234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6"/>
            <a:ext cx="5437187" cy="1069016"/>
          </a:xfrm>
        </p:spPr>
        <p:txBody>
          <a:bodyPr rtlCol="0"/>
          <a:lstStyle/>
          <a:p>
            <a:pPr rtl="0"/>
            <a:r>
              <a:rPr lang="nl-NL" dirty="0"/>
              <a:t>SVENSKA 1974</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r>
              <a:rPr lang="en-US" sz="1600" dirty="0">
                <a:solidFill>
                  <a:schemeClr val="tx1"/>
                </a:solidFill>
              </a:rPr>
              <a:t>VI . Proportionality Finally, there appears to be no contravention of the principle of proportionality between the effects of the measures under consideration and the aim sought to be </a:t>
            </a:r>
            <a:r>
              <a:rPr lang="en-US" sz="1600" dirty="0" err="1">
                <a:solidFill>
                  <a:schemeClr val="tx1"/>
                </a:solidFill>
              </a:rPr>
              <a:t>realised</a:t>
            </a:r>
            <a:r>
              <a:rPr lang="en-US" sz="1600" dirty="0">
                <a:solidFill>
                  <a:schemeClr val="tx1"/>
                </a:solidFill>
              </a:rPr>
              <a:t>. The Commission recalls in this respect that the applicant participates effectively in regular consultations . Due </a:t>
            </a:r>
            <a:r>
              <a:rPr lang="en-US" sz="1600" dirty="0" err="1">
                <a:solidFill>
                  <a:schemeClr val="tx1"/>
                </a:solidFill>
              </a:rPr>
              <a:t>tc</a:t>
            </a:r>
            <a:r>
              <a:rPr lang="en-US" sz="1600" dirty="0">
                <a:solidFill>
                  <a:schemeClr val="tx1"/>
                </a:solidFill>
              </a:rPr>
              <a:t> its independent status and its </a:t>
            </a:r>
            <a:r>
              <a:rPr lang="en-US" sz="1600" dirty="0" err="1">
                <a:solidFill>
                  <a:schemeClr val="tx1"/>
                </a:solidFill>
              </a:rPr>
              <a:t>specialised</a:t>
            </a:r>
            <a:r>
              <a:rPr lang="en-US" sz="1600" dirty="0">
                <a:solidFill>
                  <a:schemeClr val="tx1"/>
                </a:solidFill>
              </a:rPr>
              <a:t> structure, it </a:t>
            </a:r>
            <a:r>
              <a:rPr lang="en-US" sz="1600" dirty="0" err="1">
                <a:solidFill>
                  <a:schemeClr val="tx1"/>
                </a:solidFill>
              </a:rPr>
              <a:t>h«s</a:t>
            </a:r>
            <a:r>
              <a:rPr lang="en-US" sz="1600" dirty="0">
                <a:solidFill>
                  <a:schemeClr val="tx1"/>
                </a:solidFill>
              </a:rPr>
              <a:t> some influence on the determination of the working conditions of its members . </a:t>
            </a:r>
            <a:r>
              <a:rPr lang="en-US" sz="1600" dirty="0" err="1">
                <a:solidFill>
                  <a:schemeClr val="tx1"/>
                </a:solidFill>
              </a:rPr>
              <a:t>Pioreover</a:t>
            </a:r>
            <a:r>
              <a:rPr lang="en-US" sz="1600" dirty="0">
                <a:solidFill>
                  <a:schemeClr val="tx1"/>
                </a:solidFill>
              </a:rPr>
              <a:t>, its members have free access to the civil and administrative courts . In the light o- this situation, the </a:t>
            </a:r>
            <a:r>
              <a:rPr lang="en-US" sz="1600" dirty="0" err="1">
                <a:solidFill>
                  <a:schemeClr val="tx1"/>
                </a:solidFill>
              </a:rPr>
              <a:t>rest~ictions</a:t>
            </a:r>
            <a:r>
              <a:rPr lang="en-US" sz="1600" dirty="0">
                <a:solidFill>
                  <a:schemeClr val="tx1"/>
                </a:solidFill>
              </a:rPr>
              <a:t> imposed upon it do not seem to be out of proportion with the legitimate aim of </a:t>
            </a:r>
            <a:r>
              <a:rPr lang="en-US" sz="1600" dirty="0" err="1">
                <a:solidFill>
                  <a:schemeClr val="tx1"/>
                </a:solidFill>
              </a:rPr>
              <a:t>centralisation</a:t>
            </a:r>
            <a:r>
              <a:rPr lang="en-US" sz="1600" dirty="0">
                <a:solidFill>
                  <a:schemeClr val="tx1"/>
                </a:solidFill>
              </a:rPr>
              <a:t> which may be considered by the State as an overriding interest .</a:t>
            </a:r>
          </a:p>
          <a:p>
            <a:pPr marL="0" marR="0" indent="180340" algn="just">
              <a:spcBef>
                <a:spcPts val="0"/>
              </a:spcBef>
              <a:spcAft>
                <a:spcPts val="0"/>
              </a:spcAft>
            </a:pPr>
            <a:r>
              <a:rPr lang="en-US" sz="1800" dirty="0">
                <a:solidFill>
                  <a:schemeClr val="tx1"/>
                </a:solidFill>
              </a:rPr>
              <a:t>96 . It may be added that the Freedom of Association Committee of the ILO, when examining legislative restrictions of the capacity to bargain collectively, has </a:t>
            </a:r>
            <a:r>
              <a:rPr lang="en-US" sz="1800" dirty="0" err="1">
                <a:solidFill>
                  <a:schemeClr val="tx1"/>
                </a:solidFill>
              </a:rPr>
              <a:t>corisistently</a:t>
            </a:r>
            <a:r>
              <a:rPr lang="en-US" sz="1800" dirty="0">
                <a:solidFill>
                  <a:schemeClr val="tx1"/>
                </a:solidFill>
              </a:rPr>
              <a:t> accepted distinctions in this respect based on the degree of representativeness, provided that objective and pre-established criteria were a-</a:t>
            </a:r>
            <a:r>
              <a:rPr lang="en-US" sz="1800" dirty="0" err="1">
                <a:solidFill>
                  <a:schemeClr val="tx1"/>
                </a:solidFill>
              </a:rPr>
              <a:t>oplied</a:t>
            </a:r>
            <a:r>
              <a:rPr lang="en-US" sz="1800" dirty="0">
                <a:solidFill>
                  <a:schemeClr val="tx1"/>
                </a:solidFill>
              </a:rPr>
              <a:t> in the determination of </a:t>
            </a:r>
            <a:r>
              <a:rPr lang="en-US" sz="1800" dirty="0" err="1">
                <a:solidFill>
                  <a:schemeClr val="tx1"/>
                </a:solidFill>
              </a:rPr>
              <a:t>representativenes</a:t>
            </a:r>
            <a:r>
              <a:rPr lang="en-US" sz="1800" dirty="0">
                <a:solidFill>
                  <a:schemeClr val="tx1"/>
                </a:solidFill>
              </a:rPr>
              <a:t> s. The policy at issue in the present case would therefore conform to ILO standards even if it were implemented by legislative measures . </a:t>
            </a:r>
          </a:p>
          <a:p>
            <a:pPr marL="0" marR="0" indent="180340" algn="just">
              <a:spcBef>
                <a:spcPts val="0"/>
              </a:spcBef>
              <a:spcAft>
                <a:spcPts val="0"/>
              </a:spcAft>
            </a:pPr>
            <a:r>
              <a:rPr lang="en-US" sz="1800" dirty="0">
                <a:solidFill>
                  <a:schemeClr val="tx1"/>
                </a:solidFill>
              </a:rPr>
              <a:t>VII . Con </a:t>
            </a:r>
            <a:r>
              <a:rPr lang="en-US" sz="1800" dirty="0" err="1">
                <a:solidFill>
                  <a:schemeClr val="tx1"/>
                </a:solidFill>
              </a:rPr>
              <a:t>clusion</a:t>
            </a:r>
            <a:r>
              <a:rPr lang="en-US" sz="1800" dirty="0">
                <a:solidFill>
                  <a:schemeClr val="tx1"/>
                </a:solidFill>
              </a:rPr>
              <a:t> . The different treatment of the applicant and the federations with regard to the enjoyment of the freedom of association is reasonably and objectively justified and does not therefore contravene </a:t>
            </a:r>
            <a:r>
              <a:rPr lang="en-US" sz="1800" b="1" u="sng" dirty="0">
                <a:solidFill>
                  <a:schemeClr val="tx1"/>
                </a:solidFill>
              </a:rPr>
              <a:t>Art . 11 read in conjunction with Art . 14 .</a:t>
            </a:r>
            <a:endParaRPr lang="en-US" sz="1800" b="1" i="0" u="sng"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20</a:t>
            </a:fld>
            <a:endParaRPr lang="nl-NL"/>
          </a:p>
        </p:txBody>
      </p:sp>
    </p:spTree>
    <p:extLst>
      <p:ext uri="{BB962C8B-B14F-4D97-AF65-F5344CB8AC3E}">
        <p14:creationId xmlns:p14="http://schemas.microsoft.com/office/powerpoint/2010/main" val="3869008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6"/>
            <a:ext cx="5437187" cy="1016388"/>
          </a:xfrm>
        </p:spPr>
        <p:txBody>
          <a:bodyPr rtlCol="0"/>
          <a:lstStyle/>
          <a:p>
            <a:pPr rtl="0"/>
            <a:r>
              <a:rPr lang="nl-NL" dirty="0"/>
              <a:t>Handyside 1976</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550863" y="2009649"/>
            <a:ext cx="10987329" cy="3884690"/>
          </a:xfrm>
        </p:spPr>
        <p:txBody>
          <a:bodyPr rtlCol="0"/>
          <a:lstStyle/>
          <a:p>
            <a:pPr marL="0" marR="0" indent="180340" algn="just">
              <a:spcBef>
                <a:spcPts val="0"/>
              </a:spcBef>
              <a:spcAft>
                <a:spcPts val="0"/>
              </a:spcAft>
            </a:pPr>
            <a:r>
              <a:rPr lang="en-US" sz="1800" b="0" i="0" dirty="0">
                <a:solidFill>
                  <a:schemeClr val="tx1"/>
                </a:solidFill>
                <a:effectLst/>
                <a:latin typeface="Arial" panose="020B0604020202020204" pitchFamily="34" charset="0"/>
              </a:rPr>
              <a:t>These observations apply, notably, to Article 10 para. 2 (art. 10-2). In particular, it is not possible to find in the domestic law of the various Contracting States a uniform European conception of morals. The view taken by their respective laws of the requirements of morals varies from time to time and from place to place, especially in our era which is </a:t>
            </a:r>
            <a:r>
              <a:rPr lang="en-US" sz="1800" b="0" i="0" dirty="0" err="1">
                <a:solidFill>
                  <a:schemeClr val="tx1"/>
                </a:solidFill>
                <a:effectLst/>
                <a:latin typeface="Arial" panose="020B0604020202020204" pitchFamily="34" charset="0"/>
              </a:rPr>
              <a:t>characterised</a:t>
            </a:r>
            <a:r>
              <a:rPr lang="en-US" sz="1800" b="0" i="0" dirty="0">
                <a:solidFill>
                  <a:schemeClr val="tx1"/>
                </a:solidFill>
                <a:effectLst/>
                <a:latin typeface="Arial" panose="020B0604020202020204" pitchFamily="34" charset="0"/>
              </a:rPr>
              <a:t> by a rapid and far-reaching evolution of opinions on the subject. By reason of their direct and continuous contact with the vital forces of their countries, State authorities are in principle in a better position than the international judge to give an opinion on the exact content of these requirements as well as on the "necessity" of a "restriction" or "penalty" intended to meet them. </a:t>
            </a:r>
            <a:r>
              <a:rPr lang="en-US" sz="1800" b="1" i="0" u="sng" dirty="0">
                <a:solidFill>
                  <a:schemeClr val="tx1"/>
                </a:solidFill>
                <a:effectLst/>
                <a:latin typeface="Arial" panose="020B0604020202020204" pitchFamily="34" charset="0"/>
              </a:rPr>
              <a:t>The Court notes at this juncture that, whilst the adjective "necessary", within the meaning of Article 10 para. 2 (art. 10-2), is not synonymous with "indispensable" (cf., in Articles 2 para. 2 (art. 2-2) and 6 para. 1 (art. 6-1), the words "absolutely necessary" and "strictly necessary" and, in Article 15 para. 1 (art. 15-1), the phrase "to the extent strictly required by the exigencies of the situation"), neither has it the flexibility of such expressions as "admissible", "ordinary" (cf. Article 4 para. 3) (art. 4-3), "useful" (cf. the French text of the first paragraph of Article 1 of Protocol No. 1) (P1-1), "reasonable" (cf. Articles 5 para. 3 and 6 para. 1) (art. 5-3, art. 6-1) or "desirable". </a:t>
            </a:r>
            <a:r>
              <a:rPr lang="en-US" sz="1800" b="0" i="0" dirty="0">
                <a:solidFill>
                  <a:schemeClr val="tx1"/>
                </a:solidFill>
                <a:effectLst/>
                <a:latin typeface="Arial" panose="020B0604020202020204" pitchFamily="34" charset="0"/>
              </a:rPr>
              <a:t>Nevertheless, it is for the national authorities to make the initial assessment of the reality of the pressing social need implied by the notion of "necessity" in this context.</a:t>
            </a:r>
            <a:endParaRPr lang="en-US" sz="12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21</a:t>
            </a:fld>
            <a:endParaRPr lang="nl-NL"/>
          </a:p>
        </p:txBody>
      </p:sp>
    </p:spTree>
    <p:extLst>
      <p:ext uri="{BB962C8B-B14F-4D97-AF65-F5344CB8AC3E}">
        <p14:creationId xmlns:p14="http://schemas.microsoft.com/office/powerpoint/2010/main" val="1419322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a:t>Handyside 1976</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r>
              <a:rPr lang="en-US" sz="1800" b="0" i="0" dirty="0">
                <a:solidFill>
                  <a:schemeClr val="tx1"/>
                </a:solidFill>
                <a:effectLst/>
                <a:latin typeface="Arial" panose="020B0604020202020204" pitchFamily="34" charset="0"/>
              </a:rPr>
              <a:t>The Court's supervisory functions oblige it to pay the utmost attention to the principles </a:t>
            </a:r>
            <a:r>
              <a:rPr lang="en-US" sz="1800" b="0" i="0" dirty="0" err="1">
                <a:solidFill>
                  <a:schemeClr val="tx1"/>
                </a:solidFill>
                <a:effectLst/>
                <a:latin typeface="Arial" panose="020B0604020202020204" pitchFamily="34" charset="0"/>
              </a:rPr>
              <a:t>characterising</a:t>
            </a:r>
            <a:r>
              <a:rPr lang="en-US" sz="1800" b="0" i="0" dirty="0">
                <a:solidFill>
                  <a:schemeClr val="tx1"/>
                </a:solidFill>
                <a:effectLst/>
                <a:latin typeface="Arial" panose="020B0604020202020204" pitchFamily="34" charset="0"/>
              </a:rPr>
              <a:t> a "democratic society". Freedom of expression constitutes one of the essential foundations of such a society, one of the basic conditions for its progress and for the development of every man. Subject to paragraph 2 of Article 10 (art. 10-2), it is applicable not only to "information" or "ideas" that are </a:t>
            </a:r>
            <a:r>
              <a:rPr lang="en-US" sz="1800" b="0" i="0" dirty="0" err="1">
                <a:solidFill>
                  <a:schemeClr val="tx1"/>
                </a:solidFill>
                <a:effectLst/>
                <a:latin typeface="Arial" panose="020B0604020202020204" pitchFamily="34" charset="0"/>
              </a:rPr>
              <a:t>favourably</a:t>
            </a:r>
            <a:r>
              <a:rPr lang="en-US" sz="1800" b="0" i="0" dirty="0">
                <a:solidFill>
                  <a:schemeClr val="tx1"/>
                </a:solidFill>
                <a:effectLst/>
                <a:latin typeface="Arial" panose="020B0604020202020204" pitchFamily="34" charset="0"/>
              </a:rPr>
              <a:t> received or regarded as inoffensive or as a matter of indifference, but also to those that offend, shock or disturb the State or any sector of the population. Such are the demands of that pluralism, tolerance and broadmindedness without which there is no "democratic society". This means, amongst other things, that every "formality", "condition", "restriction" or "penalty" imposed in this sphere must be proportionate to the legitimate aim pursued.</a:t>
            </a:r>
            <a:endParaRPr lang="en-US" sz="1200" b="0" i="0" dirty="0">
              <a:solidFill>
                <a:schemeClr val="tx1"/>
              </a:solidFill>
              <a:effectLst/>
              <a:latin typeface="Arial" panose="020B0604020202020204" pitchFamily="34" charset="0"/>
            </a:endParaRPr>
          </a:p>
          <a:p>
            <a:pPr marL="0" marR="0" indent="180340" algn="just">
              <a:spcBef>
                <a:spcPts val="0"/>
              </a:spcBef>
              <a:spcAft>
                <a:spcPts val="0"/>
              </a:spcAft>
            </a:pPr>
            <a:r>
              <a:rPr lang="en-US" sz="1800" b="0" i="0" dirty="0">
                <a:solidFill>
                  <a:schemeClr val="tx1"/>
                </a:solidFill>
                <a:effectLst/>
                <a:latin typeface="Arial" panose="020B0604020202020204" pitchFamily="34" charset="0"/>
              </a:rPr>
              <a:t>From another standpoint, whoever exercises his freedom of expression undertakes "duties and responsibilities" the scope of which depends on his situation and the technical means he uses. The Court cannot overlook such a person's "duties" and "responsibilities" when it enquires, as in this case, whether "restrictions" or "penalties" were conducive to the "protection of morals" which made them "necessary" in a "democratic society".</a:t>
            </a:r>
            <a:endParaRPr lang="en-US" sz="12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22</a:t>
            </a:fld>
            <a:endParaRPr lang="nl-NL"/>
          </a:p>
        </p:txBody>
      </p:sp>
    </p:spTree>
    <p:extLst>
      <p:ext uri="{BB962C8B-B14F-4D97-AF65-F5344CB8AC3E}">
        <p14:creationId xmlns:p14="http://schemas.microsoft.com/office/powerpoint/2010/main" val="1876821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a:t>Handyside 1976</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r>
              <a:rPr lang="en-US" sz="1800" b="0" i="0" dirty="0">
                <a:solidFill>
                  <a:schemeClr val="tx1"/>
                </a:solidFill>
                <a:effectLst/>
                <a:latin typeface="Arial" panose="020B0604020202020204" pitchFamily="34" charset="0"/>
              </a:rPr>
              <a:t>Finally, at the hearing on 5 June 1976, the delegate expounding the opinion of the minority of the Commission maintained that in any event the respondent State need not have taken measures as Draconian as the initiation of criminal proceedings leading to the conviction of Mr. </a:t>
            </a:r>
            <a:r>
              <a:rPr lang="en-US" sz="1800" b="0" i="0" dirty="0" err="1">
                <a:solidFill>
                  <a:schemeClr val="tx1"/>
                </a:solidFill>
                <a:effectLst/>
                <a:latin typeface="Arial" panose="020B0604020202020204" pitchFamily="34" charset="0"/>
              </a:rPr>
              <a:t>Handyside</a:t>
            </a:r>
            <a:r>
              <a:rPr lang="en-US" sz="1800" b="0" i="0" dirty="0">
                <a:solidFill>
                  <a:schemeClr val="tx1"/>
                </a:solidFill>
                <a:effectLst/>
                <a:latin typeface="Arial" panose="020B0604020202020204" pitchFamily="34" charset="0"/>
              </a:rPr>
              <a:t> and to the forfeiture and subsequent destruction of the Schoolbook. The United Kingdom was said to have violated the principle of proportionality, inherent in the adjective "necessary", by not limiting itself either to a request to the applicant to expurgate the book or to restrictions on its sale and advertisement.</a:t>
            </a:r>
            <a:endParaRPr lang="en-US" sz="1400" b="0" i="0" dirty="0">
              <a:solidFill>
                <a:schemeClr val="tx1"/>
              </a:solidFill>
              <a:effectLst/>
              <a:latin typeface="Arial" panose="020B0604020202020204" pitchFamily="34" charset="0"/>
            </a:endParaRPr>
          </a:p>
          <a:p>
            <a:pPr marL="0" marR="0" indent="180340" algn="just">
              <a:spcBef>
                <a:spcPts val="0"/>
              </a:spcBef>
              <a:spcAft>
                <a:spcPts val="0"/>
              </a:spcAft>
            </a:pPr>
            <a:r>
              <a:rPr lang="en-US" sz="1800" b="0" i="0" dirty="0">
                <a:solidFill>
                  <a:schemeClr val="tx1"/>
                </a:solidFill>
                <a:effectLst/>
                <a:latin typeface="Arial" panose="020B0604020202020204" pitchFamily="34" charset="0"/>
              </a:rPr>
              <a:t>With regard to the first solution, the Government argued that the applicant would never have agreed to modify the Schoolbook if he had been ordered or asked to do so before 1 April 1971: was he not strenuously disputing its "obscenity"? The Court for its part confines itself to finding that Article 10 (art. 10) of the Convention certainly does not oblige the Contracting States to introduce such prior censorship.</a:t>
            </a:r>
            <a:endParaRPr lang="en-US" sz="1400" b="0" i="0" dirty="0">
              <a:solidFill>
                <a:schemeClr val="tx1"/>
              </a:solidFill>
              <a:effectLst/>
              <a:latin typeface="Arial" panose="020B0604020202020204" pitchFamily="34" charset="0"/>
            </a:endParaRPr>
          </a:p>
          <a:p>
            <a:pPr marL="0" marR="0" indent="180340" algn="just">
              <a:spcBef>
                <a:spcPts val="0"/>
              </a:spcBef>
              <a:spcAft>
                <a:spcPts val="0"/>
              </a:spcAft>
            </a:pPr>
            <a:r>
              <a:rPr lang="en-US" sz="1800" b="0" i="0" dirty="0">
                <a:solidFill>
                  <a:schemeClr val="tx1"/>
                </a:solidFill>
                <a:effectLst/>
                <a:latin typeface="Arial" panose="020B0604020202020204" pitchFamily="34" charset="0"/>
              </a:rPr>
              <a:t>59. On the strength of the data before it, the Court thus reaches the conclusion that no breach of the requirements of Article 10 (art. 10) has been established in the circumstances of the present case.</a:t>
            </a:r>
            <a:endParaRPr lang="en-US" sz="14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23</a:t>
            </a:fld>
            <a:endParaRPr lang="nl-NL"/>
          </a:p>
        </p:txBody>
      </p:sp>
    </p:spTree>
    <p:extLst>
      <p:ext uri="{BB962C8B-B14F-4D97-AF65-F5344CB8AC3E}">
        <p14:creationId xmlns:p14="http://schemas.microsoft.com/office/powerpoint/2010/main" val="2873315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2986234"/>
          </a:xfrm>
        </p:spPr>
        <p:txBody>
          <a:bodyPr rtlCol="0"/>
          <a:lstStyle/>
          <a:p>
            <a:pPr rtl="0"/>
            <a:r>
              <a:rPr lang="nl-NL" dirty="0" err="1"/>
              <a:t>Confirmed</a:t>
            </a:r>
            <a:r>
              <a:rPr lang="nl-NL" dirty="0"/>
              <a:t> in </a:t>
            </a:r>
            <a:r>
              <a:rPr lang="nl-NL" dirty="0" err="1"/>
              <a:t>Sunday</a:t>
            </a:r>
            <a:r>
              <a:rPr lang="nl-NL" dirty="0"/>
              <a:t> Times</a:t>
            </a: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2880360"/>
          </a:xfrm>
        </p:spPr>
      </p:pic>
      <p:pic>
        <p:nvPicPr>
          <p:cNvPr id="33" name="Tijdelijke aanduiding voor afbeelding 32" descr="Digitale achtergrond gegevenspunten">
            <a:extLst>
              <a:ext uri="{FF2B5EF4-FFF2-40B4-BE49-F238E27FC236}">
                <a16:creationId xmlns:a16="http://schemas.microsoft.com/office/drawing/2014/main" id="{48106962-23C6-4DFE-BB3A-E5FFF03F38CE}"/>
              </a:ext>
            </a:extLst>
          </p:cNvPr>
          <p:cNvPicPr>
            <a:picLocks noGrp="1" noChangeAspect="1"/>
          </p:cNvPicPr>
          <p:nvPr>
            <p:ph type="pic" sz="quarter" idx="16"/>
          </p:nvPr>
        </p:nvPicPr>
        <p:blipFill rotWithShape="1">
          <a:blip r:embed="rId3" cstate="screen">
            <a:extLst>
              <a:ext uri="{28A0092B-C50C-407E-A947-70E740481C1C}">
                <a14:useLocalDpi xmlns:a14="http://schemas.microsoft.com/office/drawing/2010/main" val="0"/>
              </a:ext>
            </a:extLst>
          </a:blip>
          <a:srcRect/>
          <a:stretch/>
        </p:blipFill>
        <p:spPr>
          <a:xfrm>
            <a:off x="6556248" y="3429000"/>
            <a:ext cx="5084064" cy="2880360"/>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24</a:t>
            </a:fld>
            <a:endParaRPr lang="nl-NL"/>
          </a:p>
        </p:txBody>
      </p:sp>
      <p:sp>
        <p:nvSpPr>
          <p:cNvPr id="3" name="Ondertitel 2">
            <a:extLst>
              <a:ext uri="{FF2B5EF4-FFF2-40B4-BE49-F238E27FC236}">
                <a16:creationId xmlns:a16="http://schemas.microsoft.com/office/drawing/2014/main" id="{65FF4F33-8147-D2AE-A45C-D054BB410592}"/>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1401446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a:t>X. v. Austria 1978</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r>
              <a:rPr lang="en-US" sz="2000" dirty="0">
                <a:solidFill>
                  <a:schemeClr val="tx1"/>
                </a:solidFill>
              </a:rPr>
              <a:t>The finding that the forfeiture of smuggled goods is a measure which as such comes under the scope of </a:t>
            </a:r>
            <a:r>
              <a:rPr lang="en-US" sz="2000" u="sng" dirty="0">
                <a:solidFill>
                  <a:schemeClr val="tx1"/>
                </a:solidFill>
              </a:rPr>
              <a:t>Article 1(2) of the Protocol </a:t>
            </a:r>
            <a:r>
              <a:rPr lang="en-US" sz="2000" dirty="0">
                <a:solidFill>
                  <a:schemeClr val="tx1"/>
                </a:solidFill>
              </a:rPr>
              <a:t>does not , however, bring it wholly outside the Commission's control . The correct application of Article 1 (2) of the Protocol like that of any other provision of the Convention is in principle subject to the supervision of the Convention organs. This supervision includes, apart from the examination whether a certain measure is of such a kind that it can at all be reasonably considered as necessary for one of the purposes enumerated in the Article, an examination whether its application in the concrete case is not grossly disproportionate to its aim. </a:t>
            </a:r>
            <a:endParaRPr lang="en-US" sz="20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25</a:t>
            </a:fld>
            <a:endParaRPr lang="nl-NL"/>
          </a:p>
        </p:txBody>
      </p:sp>
    </p:spTree>
    <p:extLst>
      <p:ext uri="{BB962C8B-B14F-4D97-AF65-F5344CB8AC3E}">
        <p14:creationId xmlns:p14="http://schemas.microsoft.com/office/powerpoint/2010/main" val="1663676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err="1"/>
              <a:t>Sporrong</a:t>
            </a:r>
            <a:r>
              <a:rPr lang="nl-NL" dirty="0"/>
              <a:t> 1979</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r>
              <a:rPr lang="en-US" sz="1600" dirty="0">
                <a:solidFill>
                  <a:schemeClr val="tx1"/>
                </a:solidFill>
              </a:rPr>
              <a:t>The Commission will now turn to the question whether or not </a:t>
            </a:r>
            <a:r>
              <a:rPr lang="en-US" sz="1600" dirty="0" err="1">
                <a:solidFill>
                  <a:schemeClr val="tx1"/>
                </a:solidFill>
              </a:rPr>
              <a:t>th</a:t>
            </a:r>
            <a:r>
              <a:rPr lang="en-US" sz="1600" dirty="0">
                <a:solidFill>
                  <a:schemeClr val="tx1"/>
                </a:solidFill>
              </a:rPr>
              <a:t> e length of time during which the expropriation permits and the prohibition on construction have been in force without being used, can be considered as amounting to an interference with the applicants' right to peaceful enjoyment of their possessions as guaranteed by the first sentence of the first paragraph of Article 1 of the Protocol . Any such interference by way of a limitation on the use of the property question would then have to be considered by the Commission under the second paragraph of Article 1 of the Protocol and could only be justified on the conditions set out therein . In connection with such an examination the Commission might also have to consider Articles 17 and 18 of the Convention . The Commission observes that while the necessity for such legislation seems to be left to the discretion of the State, Article 1 appears to provide for a limited supervision of the enforcement measures as regards their lawfulness and purpose. Even where their lawfulness is </a:t>
            </a:r>
            <a:r>
              <a:rPr lang="en-US" sz="1600" dirty="0" err="1">
                <a:solidFill>
                  <a:schemeClr val="tx1"/>
                </a:solidFill>
              </a:rPr>
              <a:t>beyohd</a:t>
            </a:r>
            <a:r>
              <a:rPr lang="en-US" sz="1600" dirty="0">
                <a:solidFill>
                  <a:schemeClr val="tx1"/>
                </a:solidFill>
              </a:rPr>
              <a:t> doubt and the purpose at the outset appears legitimate, the question may </a:t>
            </a:r>
            <a:r>
              <a:rPr lang="en-US" sz="1600" dirty="0" err="1">
                <a:solidFill>
                  <a:schemeClr val="tx1"/>
                </a:solidFill>
              </a:rPr>
              <a:t>ârise</a:t>
            </a:r>
            <a:r>
              <a:rPr lang="en-US" sz="1600" dirty="0">
                <a:solidFill>
                  <a:schemeClr val="tx1"/>
                </a:solidFill>
              </a:rPr>
              <a:t> whether the prolonged existence of restrictions amounts to an interference which could become </a:t>
            </a:r>
            <a:r>
              <a:rPr lang="en-US" sz="1600" dirty="0" err="1">
                <a:solidFill>
                  <a:schemeClr val="tx1"/>
                </a:solidFill>
              </a:rPr>
              <a:t>ûnjustified</a:t>
            </a:r>
            <a:r>
              <a:rPr lang="en-US" sz="1600" dirty="0">
                <a:solidFill>
                  <a:schemeClr val="tx1"/>
                </a:solidFill>
              </a:rPr>
              <a:t> as </a:t>
            </a:r>
            <a:r>
              <a:rPr lang="en-US" sz="1600" b="1" u="sng" dirty="0">
                <a:solidFill>
                  <a:schemeClr val="tx1"/>
                </a:solidFill>
              </a:rPr>
              <a:t>going beyond or being disproportionate to their legitimate purpose . However, the Commission considers that these questions thus arising under Article 1 of the Protocol No: 1 </a:t>
            </a:r>
            <a:r>
              <a:rPr lang="en-US" sz="1600" dirty="0">
                <a:solidFill>
                  <a:schemeClr val="tx1"/>
                </a:solidFill>
              </a:rPr>
              <a:t>taken either alone or in conjunction with Articles 17 and 18 of the Convention are complex questions concerning the interpretation of the Convention, the determination of which should depend on an examination of the merits of the case . It follows that this part of the applications cannot be regarded as manifestly ill-founded within the meaning of Article 27 121 of the Convention and must therefore be declared admissible, no other ground for declaring them </a:t>
            </a:r>
            <a:r>
              <a:rPr lang="en-US" sz="1600" dirty="0" err="1">
                <a:solidFill>
                  <a:schemeClr val="tx1"/>
                </a:solidFill>
              </a:rPr>
              <a:t>inadmssible</a:t>
            </a:r>
            <a:r>
              <a:rPr lang="en-US" sz="1600" dirty="0">
                <a:solidFill>
                  <a:schemeClr val="tx1"/>
                </a:solidFill>
              </a:rPr>
              <a:t> having been established .</a:t>
            </a:r>
            <a:endParaRPr lang="en-US" sz="16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26</a:t>
            </a:fld>
            <a:endParaRPr lang="nl-NL"/>
          </a:p>
        </p:txBody>
      </p:sp>
    </p:spTree>
    <p:extLst>
      <p:ext uri="{BB962C8B-B14F-4D97-AF65-F5344CB8AC3E}">
        <p14:creationId xmlns:p14="http://schemas.microsoft.com/office/powerpoint/2010/main" val="833689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ijdelijke aanduiding voor inhoud 10" descr="Tijdelijke aanduiding voor staafdiagram ">
            <a:extLst>
              <a:ext uri="{FF2B5EF4-FFF2-40B4-BE49-F238E27FC236}">
                <a16:creationId xmlns:a16="http://schemas.microsoft.com/office/drawing/2014/main" id="{E4A6D503-95F0-4FD3-86D4-D1170C6E2B64}"/>
              </a:ext>
            </a:extLst>
          </p:cNvPr>
          <p:cNvGraphicFramePr>
            <a:graphicFrameLocks noGrp="1"/>
          </p:cNvGraphicFramePr>
          <p:nvPr>
            <p:ph idx="1"/>
            <p:extLst>
              <p:ext uri="{D42A27DB-BD31-4B8C-83A1-F6EECF244321}">
                <p14:modId xmlns:p14="http://schemas.microsoft.com/office/powerpoint/2010/main" val="1274616308"/>
              </p:ext>
            </p:extLst>
          </p:nvPr>
        </p:nvGraphicFramePr>
        <p:xfrm>
          <a:off x="550863" y="644685"/>
          <a:ext cx="11090275" cy="5448140"/>
        </p:xfrm>
        <a:graphic>
          <a:graphicData uri="http://schemas.openxmlformats.org/drawingml/2006/chart">
            <c:chart xmlns:c="http://schemas.openxmlformats.org/drawingml/2006/chart" xmlns:r="http://schemas.openxmlformats.org/officeDocument/2006/relationships" r:id="rId2"/>
          </a:graphicData>
        </a:graphic>
      </p:graphicFrame>
      <p:sp>
        <p:nvSpPr>
          <p:cNvPr id="6" name="Tijdelijke aanduiding voor dianummer 5">
            <a:extLst>
              <a:ext uri="{FF2B5EF4-FFF2-40B4-BE49-F238E27FC236}">
                <a16:creationId xmlns:a16="http://schemas.microsoft.com/office/drawing/2014/main" id="{705C33DF-36C9-49E9-B48D-A320B179C4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27</a:t>
            </a:fld>
            <a:endParaRPr lang="nl-NL" dirty="0"/>
          </a:p>
        </p:txBody>
      </p:sp>
    </p:spTree>
    <p:extLst>
      <p:ext uri="{BB962C8B-B14F-4D97-AF65-F5344CB8AC3E}">
        <p14:creationId xmlns:p14="http://schemas.microsoft.com/office/powerpoint/2010/main" val="37402860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ijdelijke aanduiding voor inhoud 10" descr="Tijdelijke aanduiding voor staafdiagram ">
            <a:extLst>
              <a:ext uri="{FF2B5EF4-FFF2-40B4-BE49-F238E27FC236}">
                <a16:creationId xmlns:a16="http://schemas.microsoft.com/office/drawing/2014/main" id="{E4A6D503-95F0-4FD3-86D4-D1170C6E2B64}"/>
              </a:ext>
            </a:extLst>
          </p:cNvPr>
          <p:cNvGraphicFramePr>
            <a:graphicFrameLocks noGrp="1"/>
          </p:cNvGraphicFramePr>
          <p:nvPr>
            <p:ph idx="1"/>
            <p:extLst>
              <p:ext uri="{D42A27DB-BD31-4B8C-83A1-F6EECF244321}">
                <p14:modId xmlns:p14="http://schemas.microsoft.com/office/powerpoint/2010/main" val="1816947747"/>
              </p:ext>
            </p:extLst>
          </p:nvPr>
        </p:nvGraphicFramePr>
        <p:xfrm>
          <a:off x="550863" y="631528"/>
          <a:ext cx="11090275" cy="5461297"/>
        </p:xfrm>
        <a:graphic>
          <a:graphicData uri="http://schemas.openxmlformats.org/drawingml/2006/chart">
            <c:chart xmlns:c="http://schemas.openxmlformats.org/drawingml/2006/chart" xmlns:r="http://schemas.openxmlformats.org/officeDocument/2006/relationships" r:id="rId2"/>
          </a:graphicData>
        </a:graphic>
      </p:graphicFrame>
      <p:sp>
        <p:nvSpPr>
          <p:cNvPr id="6" name="Tijdelijke aanduiding voor dianummer 5">
            <a:extLst>
              <a:ext uri="{FF2B5EF4-FFF2-40B4-BE49-F238E27FC236}">
                <a16:creationId xmlns:a16="http://schemas.microsoft.com/office/drawing/2014/main" id="{705C33DF-36C9-49E9-B48D-A320B179C4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28</a:t>
            </a:fld>
            <a:endParaRPr lang="nl-NL" dirty="0"/>
          </a:p>
        </p:txBody>
      </p:sp>
    </p:spTree>
    <p:extLst>
      <p:ext uri="{BB962C8B-B14F-4D97-AF65-F5344CB8AC3E}">
        <p14:creationId xmlns:p14="http://schemas.microsoft.com/office/powerpoint/2010/main" val="2277464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ijdelijke aanduiding voor inhoud 10" descr="Tijdelijke aanduiding voor staafdiagram ">
            <a:extLst>
              <a:ext uri="{FF2B5EF4-FFF2-40B4-BE49-F238E27FC236}">
                <a16:creationId xmlns:a16="http://schemas.microsoft.com/office/drawing/2014/main" id="{E4A6D503-95F0-4FD3-86D4-D1170C6E2B64}"/>
              </a:ext>
            </a:extLst>
          </p:cNvPr>
          <p:cNvGraphicFramePr>
            <a:graphicFrameLocks noGrp="1"/>
          </p:cNvGraphicFramePr>
          <p:nvPr>
            <p:ph idx="1"/>
            <p:extLst>
              <p:ext uri="{D42A27DB-BD31-4B8C-83A1-F6EECF244321}">
                <p14:modId xmlns:p14="http://schemas.microsoft.com/office/powerpoint/2010/main" val="2780323888"/>
              </p:ext>
            </p:extLst>
          </p:nvPr>
        </p:nvGraphicFramePr>
        <p:xfrm>
          <a:off x="550863" y="598636"/>
          <a:ext cx="11090275" cy="5494189"/>
        </p:xfrm>
        <a:graphic>
          <a:graphicData uri="http://schemas.openxmlformats.org/drawingml/2006/chart">
            <c:chart xmlns:c="http://schemas.openxmlformats.org/drawingml/2006/chart" xmlns:r="http://schemas.openxmlformats.org/officeDocument/2006/relationships" r:id="rId2"/>
          </a:graphicData>
        </a:graphic>
      </p:graphicFrame>
      <p:sp>
        <p:nvSpPr>
          <p:cNvPr id="6" name="Tijdelijke aanduiding voor dianummer 5">
            <a:extLst>
              <a:ext uri="{FF2B5EF4-FFF2-40B4-BE49-F238E27FC236}">
                <a16:creationId xmlns:a16="http://schemas.microsoft.com/office/drawing/2014/main" id="{705C33DF-36C9-49E9-B48D-A320B179C4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29</a:t>
            </a:fld>
            <a:endParaRPr lang="nl-NL" dirty="0"/>
          </a:p>
        </p:txBody>
      </p:sp>
    </p:spTree>
    <p:extLst>
      <p:ext uri="{BB962C8B-B14F-4D97-AF65-F5344CB8AC3E}">
        <p14:creationId xmlns:p14="http://schemas.microsoft.com/office/powerpoint/2010/main" val="64754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 name="Vrije vorm: Shape 33">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36" name="Ovaal 35">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38" name="Ovaal 37">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grpSp>
        <p:nvGrpSpPr>
          <p:cNvPr id="40" name="Groep 39">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41" name="Vrije vorm: Shape 40">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42" name="Vrije vorm: Vorm 41">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solidFill>
                  <a:schemeClr val="tx1"/>
                </a:solidFill>
              </a:endParaRPr>
            </a:p>
          </p:txBody>
        </p:sp>
        <p:sp>
          <p:nvSpPr>
            <p:cNvPr id="43" name="Ovaal 42">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44" name="Ovaal 43">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grpSp>
      <p:sp useBgFill="1">
        <p:nvSpPr>
          <p:cNvPr id="46" name="Rechthoek 45">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pic>
        <p:nvPicPr>
          <p:cNvPr id="8" name="Tijdelijke aanduiding voor afbeelding 7" descr="Digitale achtergrond gegevenspunten">
            <a:extLst>
              <a:ext uri="{FF2B5EF4-FFF2-40B4-BE49-F238E27FC236}">
                <a16:creationId xmlns:a16="http://schemas.microsoft.com/office/drawing/2014/main" id="{5FED7C55-F545-49A1-90FD-D853A25AB45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
        <p:nvSpPr>
          <p:cNvPr id="48" name="Rechthoek 47">
            <a:extLst>
              <a:ext uri="{FF2B5EF4-FFF2-40B4-BE49-F238E27FC236}">
                <a16:creationId xmlns:a16="http://schemas.microsoft.com/office/drawing/2014/main" id="{3C64A91D-E535-4C24-A0E3-96A3810E3FD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50" name="Rechthoek 49">
            <a:extLst>
              <a:ext uri="{FF2B5EF4-FFF2-40B4-BE49-F238E27FC236}">
                <a16:creationId xmlns:a16="http://schemas.microsoft.com/office/drawing/2014/main" id="{26FC4867-BA3E-4F8E-AB23-684F34DF3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15" name="Titel 14">
            <a:extLst>
              <a:ext uri="{FF2B5EF4-FFF2-40B4-BE49-F238E27FC236}">
                <a16:creationId xmlns:a16="http://schemas.microsoft.com/office/drawing/2014/main" id="{40F1DF5B-353A-4270-8C10-6A1509441174}"/>
              </a:ext>
            </a:extLst>
          </p:cNvPr>
          <p:cNvSpPr>
            <a:spLocks noGrp="1"/>
          </p:cNvSpPr>
          <p:nvPr>
            <p:ph type="ctrTitle"/>
          </p:nvPr>
        </p:nvSpPr>
        <p:spPr>
          <a:xfrm>
            <a:off x="550863" y="549275"/>
            <a:ext cx="5437187" cy="2986234"/>
          </a:xfrm>
        </p:spPr>
        <p:txBody>
          <a:bodyPr vert="horz" wrap="square" lIns="0" tIns="0" rIns="0" bIns="0" rtlCol="0" anchor="b" anchorCtr="0">
            <a:normAutofit/>
          </a:bodyPr>
          <a:lstStyle/>
          <a:p>
            <a:pPr rtl="0">
              <a:lnSpc>
                <a:spcPct val="100000"/>
              </a:lnSpc>
            </a:pPr>
            <a:r>
              <a:rPr lang="nl-NL" sz="6400" kern="1200" dirty="0">
                <a:solidFill>
                  <a:schemeClr val="tx1"/>
                </a:solidFill>
                <a:latin typeface="+mj-lt"/>
                <a:ea typeface="+mj-ea"/>
                <a:cs typeface="+mj-cs"/>
              </a:rPr>
              <a:t>Background</a:t>
            </a:r>
          </a:p>
        </p:txBody>
      </p:sp>
      <p:sp>
        <p:nvSpPr>
          <p:cNvPr id="4" name="Tijdelijke aanduiding voor dianumm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rtlCol="0"/>
          <a:lstStyle/>
          <a:p>
            <a:pPr rtl="0"/>
            <a:fld id="{DBA1B0FB-D917-4C8C-928F-313BD683BF39}" type="slidenum">
              <a:rPr lang="nl-NL" smtClean="0"/>
              <a:t>3</a:t>
            </a:fld>
            <a:endParaRPr lang="nl-NL" dirty="0"/>
          </a:p>
        </p:txBody>
      </p:sp>
    </p:spTree>
    <p:extLst>
      <p:ext uri="{BB962C8B-B14F-4D97-AF65-F5344CB8AC3E}">
        <p14:creationId xmlns:p14="http://schemas.microsoft.com/office/powerpoint/2010/main" val="5600218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46426E-F6F6-4A7C-9181-8C3090996261}"/>
              </a:ext>
            </a:extLst>
          </p:cNvPr>
          <p:cNvSpPr>
            <a:spLocks noGrp="1"/>
          </p:cNvSpPr>
          <p:nvPr>
            <p:ph type="title"/>
          </p:nvPr>
        </p:nvSpPr>
        <p:spPr>
          <a:xfrm>
            <a:off x="550864" y="784254"/>
            <a:ext cx="4658064" cy="944026"/>
          </a:xfrm>
        </p:spPr>
        <p:txBody>
          <a:bodyPr rtlCol="0"/>
          <a:lstStyle/>
          <a:p>
            <a:pPr rtl="0"/>
            <a:r>
              <a:rPr lang="nl-NL" dirty="0" err="1"/>
              <a:t>Conclusions</a:t>
            </a:r>
            <a:r>
              <a:rPr lang="nl-NL" dirty="0"/>
              <a:t> </a:t>
            </a:r>
            <a:r>
              <a:rPr lang="nl-NL" dirty="0" err="1"/>
              <a:t>Proportionality</a:t>
            </a:r>
            <a:endParaRPr lang="nl-NL" dirty="0"/>
          </a:p>
        </p:txBody>
      </p:sp>
      <p:pic>
        <p:nvPicPr>
          <p:cNvPr id="8" name="Tijdelijke aanduiding voor afbeelding 7" descr="Digitale gegevens">
            <a:extLst>
              <a:ext uri="{FF2B5EF4-FFF2-40B4-BE49-F238E27FC236}">
                <a16:creationId xmlns:a16="http://schemas.microsoft.com/office/drawing/2014/main" id="{06D2324F-3B7B-45EF-9584-C8EADD2C8C0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5208928" y="1596771"/>
            <a:ext cx="3448558" cy="3448558"/>
          </a:xfrm>
        </p:spPr>
      </p:pic>
      <p:pic>
        <p:nvPicPr>
          <p:cNvPr id="10" name="Tijdelijke aanduiding voor afbeelding 9" descr="Gegevenspunten ">
            <a:extLst>
              <a:ext uri="{FF2B5EF4-FFF2-40B4-BE49-F238E27FC236}">
                <a16:creationId xmlns:a16="http://schemas.microsoft.com/office/drawing/2014/main" id="{71F862F9-0E8A-4DB9-8083-1C3AA6E5D777}"/>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val="0"/>
              </a:ext>
            </a:extLst>
          </a:blip>
          <a:srcRect/>
          <a:stretch/>
        </p:blipFill>
        <p:spPr>
          <a:xfrm>
            <a:off x="8918575" y="596392"/>
            <a:ext cx="2263776" cy="2263776"/>
          </a:xfrm>
        </p:spPr>
      </p:pic>
      <p:pic>
        <p:nvPicPr>
          <p:cNvPr id="12" name="Tijdelijke aanduiding voor afbeelding 11" descr="Gegevensachtergrond">
            <a:extLst>
              <a:ext uri="{FF2B5EF4-FFF2-40B4-BE49-F238E27FC236}">
                <a16:creationId xmlns:a16="http://schemas.microsoft.com/office/drawing/2014/main" id="{A63F39B9-0715-40B5-8ECB-9B983F99C690}"/>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val="0"/>
              </a:ext>
            </a:extLst>
          </a:blip>
          <a:srcRect/>
          <a:stretch/>
        </p:blipFill>
        <p:spPr>
          <a:xfrm>
            <a:off x="9091612" y="3324733"/>
            <a:ext cx="2936876" cy="2936876"/>
          </a:xfrm>
        </p:spPr>
      </p:pic>
      <p:sp>
        <p:nvSpPr>
          <p:cNvPr id="15" name="Tijdelijke aanduiding voor dianumm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30</a:t>
            </a:fld>
            <a:endParaRPr lang="nl-NL"/>
          </a:p>
        </p:txBody>
      </p:sp>
      <p:sp>
        <p:nvSpPr>
          <p:cNvPr id="11" name="Titel 13">
            <a:extLst>
              <a:ext uri="{FF2B5EF4-FFF2-40B4-BE49-F238E27FC236}">
                <a16:creationId xmlns:a16="http://schemas.microsoft.com/office/drawing/2014/main" id="{3387EF21-9ACE-DC49-21A4-E12B871170BF}"/>
              </a:ext>
            </a:extLst>
          </p:cNvPr>
          <p:cNvSpPr txBox="1">
            <a:spLocks/>
          </p:cNvSpPr>
          <p:nvPr/>
        </p:nvSpPr>
        <p:spPr>
          <a:xfrm>
            <a:off x="550864" y="2249819"/>
            <a:ext cx="4790812" cy="4137824"/>
          </a:xfrm>
          <a:prstGeom prst="rect">
            <a:avLst/>
          </a:prstGeom>
        </p:spPr>
        <p:txBody>
          <a:bodyPr vert="horz" wrap="square" lIns="0" tIns="0" rIns="0" bIns="0" rtlCol="0" anchor="b" anchorCtr="0">
            <a:normAutofit fontScale="55000" lnSpcReduction="20000"/>
          </a:bodyPr>
          <a:lstStyle>
            <a:lvl1pPr algn="l" defTabSz="914400" rtl="0" eaLnBrk="1" latinLnBrk="0" hangingPunct="1">
              <a:lnSpc>
                <a:spcPct val="90000"/>
              </a:lnSpc>
              <a:spcBef>
                <a:spcPct val="0"/>
              </a:spcBef>
              <a:buNone/>
              <a:defRPr lang="nl-NL" sz="4800" kern="1200">
                <a:solidFill>
                  <a:schemeClr val="tx1"/>
                </a:solidFill>
                <a:latin typeface="+mj-lt"/>
                <a:ea typeface="+mj-ea"/>
                <a:cs typeface="+mj-cs"/>
              </a:defRPr>
            </a:lvl1pPr>
          </a:lstStyle>
          <a:p>
            <a:pPr marL="342900" indent="-342900" rtl="0">
              <a:buFont typeface="Arial" panose="020B0604020202020204" pitchFamily="34" charset="0"/>
              <a:buChar char="•"/>
            </a:pPr>
            <a:r>
              <a:rPr lang="nl-NL" sz="4800" dirty="0" err="1"/>
              <a:t>Proportionality</a:t>
            </a:r>
            <a:r>
              <a:rPr lang="nl-NL" sz="4800" dirty="0"/>
              <a:t> </a:t>
            </a:r>
            <a:r>
              <a:rPr lang="nl-NL" sz="4800" dirty="0" err="1"/>
              <a:t>did</a:t>
            </a:r>
            <a:r>
              <a:rPr lang="nl-NL" sz="4800" dirty="0"/>
              <a:t> </a:t>
            </a:r>
            <a:r>
              <a:rPr lang="nl-NL" sz="4800" dirty="0" err="1"/>
              <a:t>not</a:t>
            </a:r>
            <a:r>
              <a:rPr lang="nl-NL" sz="4800" dirty="0"/>
              <a:t> </a:t>
            </a:r>
            <a:r>
              <a:rPr lang="nl-NL" sz="4800" dirty="0" err="1"/>
              <a:t>arise</a:t>
            </a:r>
            <a:r>
              <a:rPr lang="nl-NL" sz="4800" dirty="0"/>
              <a:t> </a:t>
            </a:r>
            <a:r>
              <a:rPr lang="nl-NL" sz="4800" dirty="0" err="1"/>
              <a:t>from</a:t>
            </a:r>
            <a:r>
              <a:rPr lang="nl-NL" sz="4800" dirty="0"/>
              <a:t> </a:t>
            </a:r>
            <a:r>
              <a:rPr lang="nl-NL" sz="4800" dirty="0" err="1"/>
              <a:t>necessity</a:t>
            </a:r>
            <a:br>
              <a:rPr lang="nl-NL" sz="4800" dirty="0"/>
            </a:br>
            <a:endParaRPr lang="nl-NL" sz="4800" dirty="0"/>
          </a:p>
          <a:p>
            <a:pPr marL="342900" indent="-342900" rtl="0">
              <a:buFont typeface="Arial" panose="020B0604020202020204" pitchFamily="34" charset="0"/>
              <a:buChar char="•"/>
            </a:pPr>
            <a:r>
              <a:rPr lang="nl-NL" sz="4800" dirty="0" err="1"/>
              <a:t>Proportionality</a:t>
            </a:r>
            <a:r>
              <a:rPr lang="nl-NL" sz="4800" dirty="0"/>
              <a:t> was </a:t>
            </a:r>
            <a:r>
              <a:rPr lang="nl-NL" sz="4800" dirty="0" err="1"/>
              <a:t>brought</a:t>
            </a:r>
            <a:r>
              <a:rPr lang="nl-NL" sz="4800" dirty="0"/>
              <a:t> in via </a:t>
            </a:r>
            <a:r>
              <a:rPr lang="nl-NL" sz="4800" dirty="0" err="1"/>
              <a:t>the</a:t>
            </a:r>
            <a:r>
              <a:rPr lang="nl-NL" sz="4800" dirty="0"/>
              <a:t> protocol</a:t>
            </a:r>
            <a:br>
              <a:rPr lang="nl-NL" sz="4800" dirty="0"/>
            </a:br>
            <a:endParaRPr lang="nl-NL" sz="4800" dirty="0"/>
          </a:p>
          <a:p>
            <a:pPr marL="342900" indent="-342900" rtl="0">
              <a:buFont typeface="Arial" panose="020B0604020202020204" pitchFamily="34" charset="0"/>
              <a:buChar char="•"/>
            </a:pPr>
            <a:r>
              <a:rPr lang="nl-NL" sz="4800" dirty="0" err="1"/>
              <a:t>Proportionality</a:t>
            </a:r>
            <a:r>
              <a:rPr lang="nl-NL" sz="4800" dirty="0"/>
              <a:t> had a </a:t>
            </a:r>
            <a:r>
              <a:rPr lang="nl-NL" sz="4800" dirty="0" err="1"/>
              <a:t>largely</a:t>
            </a:r>
            <a:r>
              <a:rPr lang="nl-NL" sz="4800" dirty="0"/>
              <a:t> </a:t>
            </a:r>
            <a:r>
              <a:rPr lang="nl-NL" sz="4800" dirty="0" err="1"/>
              <a:t>economic</a:t>
            </a:r>
            <a:r>
              <a:rPr lang="nl-NL" sz="4800" dirty="0"/>
              <a:t> background (</a:t>
            </a:r>
            <a:r>
              <a:rPr lang="nl-NL" sz="4800" dirty="0" err="1"/>
              <a:t>positive</a:t>
            </a:r>
            <a:r>
              <a:rPr lang="nl-NL" sz="4800" dirty="0"/>
              <a:t> </a:t>
            </a:r>
            <a:r>
              <a:rPr lang="nl-NL" sz="4800" dirty="0" err="1"/>
              <a:t>obligation</a:t>
            </a:r>
            <a:r>
              <a:rPr lang="nl-NL" sz="4800" dirty="0"/>
              <a:t> + P1-1)</a:t>
            </a:r>
            <a:br>
              <a:rPr lang="nl-NL" sz="4800" dirty="0"/>
            </a:br>
            <a:endParaRPr lang="nl-NL" sz="4800" dirty="0"/>
          </a:p>
          <a:p>
            <a:pPr marL="342900" indent="-342900" rtl="0">
              <a:buFont typeface="Arial" panose="020B0604020202020204" pitchFamily="34" charset="0"/>
              <a:buChar char="•"/>
            </a:pPr>
            <a:r>
              <a:rPr lang="nl-NL" sz="4800" dirty="0" err="1"/>
              <a:t>Article</a:t>
            </a:r>
            <a:r>
              <a:rPr lang="nl-NL" sz="4800" dirty="0"/>
              <a:t> 8 ECHR was </a:t>
            </a:r>
            <a:r>
              <a:rPr lang="nl-NL" sz="4800" dirty="0" err="1"/>
              <a:t>the</a:t>
            </a:r>
            <a:r>
              <a:rPr lang="nl-NL" sz="4800" dirty="0"/>
              <a:t> perfect vehicle</a:t>
            </a:r>
          </a:p>
          <a:p>
            <a:endParaRPr lang="nl-NL" dirty="0"/>
          </a:p>
        </p:txBody>
      </p:sp>
    </p:spTree>
    <p:extLst>
      <p:ext uri="{BB962C8B-B14F-4D97-AF65-F5344CB8AC3E}">
        <p14:creationId xmlns:p14="http://schemas.microsoft.com/office/powerpoint/2010/main" val="2596415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ijdelijke aanduiding voor inhoud 8">
            <a:extLst>
              <a:ext uri="{FF2B5EF4-FFF2-40B4-BE49-F238E27FC236}">
                <a16:creationId xmlns:a16="http://schemas.microsoft.com/office/drawing/2014/main" id="{005EAEF0-3E40-1AF8-1932-7D0FAF7ACF2B}"/>
              </a:ext>
            </a:extLst>
          </p:cNvPr>
          <p:cNvGraphicFramePr>
            <a:graphicFrameLocks noGrp="1"/>
          </p:cNvGraphicFramePr>
          <p:nvPr>
            <p:ph idx="1"/>
            <p:extLst>
              <p:ext uri="{D42A27DB-BD31-4B8C-83A1-F6EECF244321}">
                <p14:modId xmlns:p14="http://schemas.microsoft.com/office/powerpoint/2010/main" val="937291224"/>
              </p:ext>
            </p:extLst>
          </p:nvPr>
        </p:nvGraphicFramePr>
        <p:xfrm>
          <a:off x="550863" y="539430"/>
          <a:ext cx="11090275" cy="5553395"/>
        </p:xfrm>
        <a:graphic>
          <a:graphicData uri="http://schemas.openxmlformats.org/drawingml/2006/chart">
            <c:chart xmlns:c="http://schemas.openxmlformats.org/drawingml/2006/chart" xmlns:r="http://schemas.openxmlformats.org/officeDocument/2006/relationships" r:id="rId2"/>
          </a:graphicData>
        </a:graphic>
      </p:graphicFrame>
      <p:sp>
        <p:nvSpPr>
          <p:cNvPr id="6" name="Tijdelijke aanduiding voor dianummer 5">
            <a:extLst>
              <a:ext uri="{FF2B5EF4-FFF2-40B4-BE49-F238E27FC236}">
                <a16:creationId xmlns:a16="http://schemas.microsoft.com/office/drawing/2014/main" id="{79830D62-E084-5027-CB10-AF39DA711368}"/>
              </a:ext>
            </a:extLst>
          </p:cNvPr>
          <p:cNvSpPr>
            <a:spLocks noGrp="1"/>
          </p:cNvSpPr>
          <p:nvPr>
            <p:ph type="sldNum" sz="quarter" idx="12"/>
          </p:nvPr>
        </p:nvSpPr>
        <p:spPr/>
        <p:txBody>
          <a:bodyPr/>
          <a:lstStyle/>
          <a:p>
            <a:pPr rtl="0"/>
            <a:fld id="{DBA1B0FB-D917-4C8C-928F-313BD683BF39}" type="slidenum">
              <a:rPr lang="nl-NL" noProof="0" smtClean="0"/>
              <a:t>31</a:t>
            </a:fld>
            <a:endParaRPr lang="nl-NL" noProof="0"/>
          </a:p>
        </p:txBody>
      </p:sp>
    </p:spTree>
    <p:extLst>
      <p:ext uri="{BB962C8B-B14F-4D97-AF65-F5344CB8AC3E}">
        <p14:creationId xmlns:p14="http://schemas.microsoft.com/office/powerpoint/2010/main" val="12408159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46426E-F6F6-4A7C-9181-8C3090996261}"/>
              </a:ext>
            </a:extLst>
          </p:cNvPr>
          <p:cNvSpPr>
            <a:spLocks noGrp="1"/>
          </p:cNvSpPr>
          <p:nvPr>
            <p:ph type="title"/>
          </p:nvPr>
        </p:nvSpPr>
        <p:spPr>
          <a:xfrm>
            <a:off x="550864" y="784254"/>
            <a:ext cx="4658064" cy="944026"/>
          </a:xfrm>
        </p:spPr>
        <p:txBody>
          <a:bodyPr rtlCol="0"/>
          <a:lstStyle/>
          <a:p>
            <a:pPr rtl="0"/>
            <a:r>
              <a:rPr lang="nl-NL" dirty="0" err="1"/>
              <a:t>Strict</a:t>
            </a:r>
            <a:r>
              <a:rPr lang="nl-NL" dirty="0"/>
              <a:t> </a:t>
            </a:r>
            <a:r>
              <a:rPr lang="nl-NL" dirty="0" err="1"/>
              <a:t>Proportionality</a:t>
            </a:r>
            <a:endParaRPr lang="nl-NL" dirty="0"/>
          </a:p>
        </p:txBody>
      </p:sp>
      <p:pic>
        <p:nvPicPr>
          <p:cNvPr id="8" name="Tijdelijke aanduiding voor afbeelding 7" descr="Digitale gegevens">
            <a:extLst>
              <a:ext uri="{FF2B5EF4-FFF2-40B4-BE49-F238E27FC236}">
                <a16:creationId xmlns:a16="http://schemas.microsoft.com/office/drawing/2014/main" id="{06D2324F-3B7B-45EF-9584-C8EADD2C8C0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5208928" y="1596771"/>
            <a:ext cx="3448558" cy="3448558"/>
          </a:xfrm>
        </p:spPr>
      </p:pic>
      <p:pic>
        <p:nvPicPr>
          <p:cNvPr id="10" name="Tijdelijke aanduiding voor afbeelding 9" descr="Gegevenspunten ">
            <a:extLst>
              <a:ext uri="{FF2B5EF4-FFF2-40B4-BE49-F238E27FC236}">
                <a16:creationId xmlns:a16="http://schemas.microsoft.com/office/drawing/2014/main" id="{71F862F9-0E8A-4DB9-8083-1C3AA6E5D777}"/>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val="0"/>
              </a:ext>
            </a:extLst>
          </a:blip>
          <a:srcRect/>
          <a:stretch/>
        </p:blipFill>
        <p:spPr>
          <a:xfrm>
            <a:off x="8918575" y="596392"/>
            <a:ext cx="2263776" cy="2263776"/>
          </a:xfrm>
        </p:spPr>
      </p:pic>
      <p:pic>
        <p:nvPicPr>
          <p:cNvPr id="12" name="Tijdelijke aanduiding voor afbeelding 11" descr="Gegevensachtergrond">
            <a:extLst>
              <a:ext uri="{FF2B5EF4-FFF2-40B4-BE49-F238E27FC236}">
                <a16:creationId xmlns:a16="http://schemas.microsoft.com/office/drawing/2014/main" id="{A63F39B9-0715-40B5-8ECB-9B983F99C690}"/>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val="0"/>
              </a:ext>
            </a:extLst>
          </a:blip>
          <a:srcRect/>
          <a:stretch/>
        </p:blipFill>
        <p:spPr>
          <a:xfrm>
            <a:off x="9091612" y="3324733"/>
            <a:ext cx="2936876" cy="2936876"/>
          </a:xfrm>
        </p:spPr>
      </p:pic>
      <p:sp>
        <p:nvSpPr>
          <p:cNvPr id="15" name="Tijdelijke aanduiding voor dianumm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32</a:t>
            </a:fld>
            <a:endParaRPr lang="nl-NL"/>
          </a:p>
        </p:txBody>
      </p:sp>
      <p:sp>
        <p:nvSpPr>
          <p:cNvPr id="11" name="Titel 13">
            <a:extLst>
              <a:ext uri="{FF2B5EF4-FFF2-40B4-BE49-F238E27FC236}">
                <a16:creationId xmlns:a16="http://schemas.microsoft.com/office/drawing/2014/main" id="{3387EF21-9ACE-DC49-21A4-E12B871170BF}"/>
              </a:ext>
            </a:extLst>
          </p:cNvPr>
          <p:cNvSpPr txBox="1">
            <a:spLocks/>
          </p:cNvSpPr>
          <p:nvPr/>
        </p:nvSpPr>
        <p:spPr>
          <a:xfrm>
            <a:off x="550864" y="2414637"/>
            <a:ext cx="4790812" cy="740392"/>
          </a:xfrm>
          <a:prstGeom prst="rect">
            <a:avLst/>
          </a:prstGeom>
        </p:spPr>
        <p:txBody>
          <a:bodyPr vert="horz" wrap="square" lIns="0" tIns="0" rIns="0" bIns="0" rtlCol="0" anchor="b" anchorCtr="0">
            <a:normAutofit/>
          </a:bodyPr>
          <a:lstStyle>
            <a:lvl1pPr algn="l" defTabSz="914400" rtl="0" eaLnBrk="1" latinLnBrk="0" hangingPunct="1">
              <a:lnSpc>
                <a:spcPct val="90000"/>
              </a:lnSpc>
              <a:spcBef>
                <a:spcPct val="0"/>
              </a:spcBef>
              <a:buNone/>
              <a:defRPr lang="nl-NL" sz="4800" kern="1200">
                <a:solidFill>
                  <a:schemeClr val="tx1"/>
                </a:solidFill>
                <a:latin typeface="+mj-lt"/>
                <a:ea typeface="+mj-ea"/>
                <a:cs typeface="+mj-cs"/>
              </a:defRPr>
            </a:lvl1pPr>
          </a:lstStyle>
          <a:p>
            <a:pPr marL="342900" indent="-342900" rtl="0">
              <a:lnSpc>
                <a:spcPct val="100000"/>
              </a:lnSpc>
              <a:buFont typeface="Arial" panose="020B0604020202020204" pitchFamily="34" charset="0"/>
              <a:buChar char="•"/>
            </a:pPr>
            <a:r>
              <a:rPr lang="en-GB" sz="1800" dirty="0">
                <a:effectLst/>
                <a:latin typeface="Times New Roman" panose="02020603050405020304" pitchFamily="18" charset="0"/>
                <a:ea typeface="Calibri" panose="020F0502020204030204" pitchFamily="34" charset="0"/>
              </a:rPr>
              <a:t>STEWART 1984 &gt; Art 2</a:t>
            </a:r>
          </a:p>
          <a:p>
            <a:pPr marL="342900" indent="-342900" rtl="0">
              <a:lnSpc>
                <a:spcPct val="100000"/>
              </a:lnSpc>
              <a:buFont typeface="Arial" panose="020B0604020202020204" pitchFamily="34" charset="0"/>
              <a:buChar char="•"/>
            </a:pPr>
            <a:r>
              <a:rPr lang="en-GB" sz="1800" dirty="0">
                <a:effectLst/>
                <a:latin typeface="Times New Roman" panose="02020603050405020304" pitchFamily="18" charset="0"/>
                <a:ea typeface="Calibri" panose="020F0502020204030204" pitchFamily="34" charset="0"/>
              </a:rPr>
              <a:t>CHAVE née JULLIEN </a:t>
            </a:r>
            <a:r>
              <a:rPr lang="en-GB" sz="1800" dirty="0">
                <a:latin typeface="Times New Roman" panose="02020603050405020304" pitchFamily="18" charset="0"/>
                <a:ea typeface="Calibri" panose="020F0502020204030204" pitchFamily="34" charset="0"/>
              </a:rPr>
              <a:t> 1991 &gt; art 8</a:t>
            </a:r>
            <a:endParaRPr lang="nl-NL" dirty="0"/>
          </a:p>
        </p:txBody>
      </p:sp>
    </p:spTree>
    <p:extLst>
      <p:ext uri="{BB962C8B-B14F-4D97-AF65-F5344CB8AC3E}">
        <p14:creationId xmlns:p14="http://schemas.microsoft.com/office/powerpoint/2010/main" val="4190862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ijdelijke aanduiding voor inhoud 10" descr="Tijdelijke aanduiding voor staafdiagram ">
            <a:extLst>
              <a:ext uri="{FF2B5EF4-FFF2-40B4-BE49-F238E27FC236}">
                <a16:creationId xmlns:a16="http://schemas.microsoft.com/office/drawing/2014/main" id="{E4A6D503-95F0-4FD3-86D4-D1170C6E2B64}"/>
              </a:ext>
            </a:extLst>
          </p:cNvPr>
          <p:cNvGraphicFramePr>
            <a:graphicFrameLocks noGrp="1"/>
          </p:cNvGraphicFramePr>
          <p:nvPr>
            <p:ph idx="1"/>
            <p:extLst>
              <p:ext uri="{D42A27DB-BD31-4B8C-83A1-F6EECF244321}">
                <p14:modId xmlns:p14="http://schemas.microsoft.com/office/powerpoint/2010/main" val="87976053"/>
              </p:ext>
            </p:extLst>
          </p:nvPr>
        </p:nvGraphicFramePr>
        <p:xfrm>
          <a:off x="550863" y="598636"/>
          <a:ext cx="11090275" cy="5494189"/>
        </p:xfrm>
        <a:graphic>
          <a:graphicData uri="http://schemas.openxmlformats.org/drawingml/2006/chart">
            <c:chart xmlns:c="http://schemas.openxmlformats.org/drawingml/2006/chart" xmlns:r="http://schemas.openxmlformats.org/officeDocument/2006/relationships" r:id="rId2"/>
          </a:graphicData>
        </a:graphic>
      </p:graphicFrame>
      <p:sp>
        <p:nvSpPr>
          <p:cNvPr id="6" name="Tijdelijke aanduiding voor dianummer 5">
            <a:extLst>
              <a:ext uri="{FF2B5EF4-FFF2-40B4-BE49-F238E27FC236}">
                <a16:creationId xmlns:a16="http://schemas.microsoft.com/office/drawing/2014/main" id="{705C33DF-36C9-49E9-B48D-A320B179C4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33</a:t>
            </a:fld>
            <a:endParaRPr lang="nl-NL" dirty="0"/>
          </a:p>
        </p:txBody>
      </p:sp>
    </p:spTree>
    <p:extLst>
      <p:ext uri="{BB962C8B-B14F-4D97-AF65-F5344CB8AC3E}">
        <p14:creationId xmlns:p14="http://schemas.microsoft.com/office/powerpoint/2010/main" val="20218220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ijdelijke aanduiding voor afbeelding 7" descr="Digitale achtergrond gegevenspunten">
            <a:extLst>
              <a:ext uri="{FF2B5EF4-FFF2-40B4-BE49-F238E27FC236}">
                <a16:creationId xmlns:a16="http://schemas.microsoft.com/office/drawing/2014/main" id="{5FED7C55-F545-49A1-90FD-D853A25AB45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
        <p:nvSpPr>
          <p:cNvPr id="15" name="Titel 14">
            <a:extLst>
              <a:ext uri="{FF2B5EF4-FFF2-40B4-BE49-F238E27FC236}">
                <a16:creationId xmlns:a16="http://schemas.microsoft.com/office/drawing/2014/main" id="{40F1DF5B-353A-4270-8C10-6A1509441174}"/>
              </a:ext>
            </a:extLst>
          </p:cNvPr>
          <p:cNvSpPr>
            <a:spLocks noGrp="1"/>
          </p:cNvSpPr>
          <p:nvPr>
            <p:ph type="ctrTitle"/>
          </p:nvPr>
        </p:nvSpPr>
        <p:spPr>
          <a:xfrm>
            <a:off x="550862" y="1115019"/>
            <a:ext cx="5437187" cy="2986234"/>
          </a:xfrm>
        </p:spPr>
        <p:txBody>
          <a:bodyPr vert="horz" wrap="square" lIns="0" tIns="0" rIns="0" bIns="0" rtlCol="0" anchor="b" anchorCtr="0">
            <a:normAutofit fontScale="90000"/>
          </a:bodyPr>
          <a:lstStyle/>
          <a:p>
            <a:pPr rtl="0">
              <a:lnSpc>
                <a:spcPct val="100000"/>
              </a:lnSpc>
            </a:pPr>
            <a:r>
              <a:rPr lang="nl-NL" sz="6400" kern="1200" dirty="0" err="1">
                <a:solidFill>
                  <a:schemeClr val="tx1"/>
                </a:solidFill>
                <a:latin typeface="+mj-lt"/>
                <a:ea typeface="+mj-ea"/>
                <a:cs typeface="+mj-cs"/>
              </a:rPr>
              <a:t>Balancing</a:t>
            </a:r>
            <a:r>
              <a:rPr lang="nl-NL" sz="6400" kern="1200" dirty="0">
                <a:solidFill>
                  <a:schemeClr val="tx1"/>
                </a:solidFill>
                <a:latin typeface="+mj-lt"/>
                <a:ea typeface="+mj-ea"/>
                <a:cs typeface="+mj-cs"/>
              </a:rPr>
              <a:t> in </a:t>
            </a:r>
            <a:r>
              <a:rPr lang="nl-NL" sz="6400" kern="1200" dirty="0" err="1">
                <a:solidFill>
                  <a:schemeClr val="tx1"/>
                </a:solidFill>
                <a:latin typeface="+mj-lt"/>
                <a:ea typeface="+mj-ea"/>
                <a:cs typeface="+mj-cs"/>
              </a:rPr>
              <a:t>the</a:t>
            </a:r>
            <a:r>
              <a:rPr lang="nl-NL" sz="6400" kern="1200" dirty="0">
                <a:solidFill>
                  <a:schemeClr val="tx1"/>
                </a:solidFill>
                <a:latin typeface="+mj-lt"/>
                <a:ea typeface="+mj-ea"/>
                <a:cs typeface="+mj-cs"/>
              </a:rPr>
              <a:t> case </a:t>
            </a:r>
            <a:r>
              <a:rPr lang="nl-NL" sz="6400" kern="1200" dirty="0" err="1">
                <a:solidFill>
                  <a:schemeClr val="tx1"/>
                </a:solidFill>
                <a:latin typeface="+mj-lt"/>
                <a:ea typeface="+mj-ea"/>
                <a:cs typeface="+mj-cs"/>
              </a:rPr>
              <a:t>law</a:t>
            </a:r>
            <a:r>
              <a:rPr lang="nl-NL" sz="6400" kern="1200" dirty="0">
                <a:solidFill>
                  <a:schemeClr val="tx1"/>
                </a:solidFill>
                <a:latin typeface="+mj-lt"/>
                <a:ea typeface="+mj-ea"/>
                <a:cs typeface="+mj-cs"/>
              </a:rPr>
              <a:t> of </a:t>
            </a:r>
            <a:r>
              <a:rPr lang="nl-NL" sz="6400" kern="1200" dirty="0" err="1">
                <a:solidFill>
                  <a:schemeClr val="tx1"/>
                </a:solidFill>
                <a:latin typeface="+mj-lt"/>
                <a:ea typeface="+mj-ea"/>
                <a:cs typeface="+mj-cs"/>
              </a:rPr>
              <a:t>the</a:t>
            </a:r>
            <a:r>
              <a:rPr lang="nl-NL" sz="6400" kern="1200" dirty="0">
                <a:solidFill>
                  <a:schemeClr val="tx1"/>
                </a:solidFill>
                <a:latin typeface="+mj-lt"/>
                <a:ea typeface="+mj-ea"/>
                <a:cs typeface="+mj-cs"/>
              </a:rPr>
              <a:t> </a:t>
            </a:r>
            <a:r>
              <a:rPr lang="nl-NL" sz="6400" kern="1200" dirty="0" err="1">
                <a:solidFill>
                  <a:schemeClr val="tx1"/>
                </a:solidFill>
                <a:latin typeface="+mj-lt"/>
                <a:ea typeface="+mj-ea"/>
                <a:cs typeface="+mj-cs"/>
              </a:rPr>
              <a:t>ECtHR</a:t>
            </a:r>
            <a:br>
              <a:rPr lang="nl-NL" sz="6400" kern="1200" dirty="0">
                <a:solidFill>
                  <a:schemeClr val="tx1"/>
                </a:solidFill>
                <a:latin typeface="+mj-lt"/>
                <a:ea typeface="+mj-ea"/>
                <a:cs typeface="+mj-cs"/>
              </a:rPr>
            </a:br>
            <a:r>
              <a:rPr lang="nl-NL" sz="6400" kern="1200" dirty="0">
                <a:solidFill>
                  <a:schemeClr val="tx1"/>
                </a:solidFill>
                <a:latin typeface="+mj-lt"/>
                <a:ea typeface="+mj-ea"/>
                <a:cs typeface="+mj-cs"/>
              </a:rPr>
              <a:t>1950-1990</a:t>
            </a:r>
          </a:p>
        </p:txBody>
      </p:sp>
      <p:sp>
        <p:nvSpPr>
          <p:cNvPr id="16" name="Subtitel 15">
            <a:extLst>
              <a:ext uri="{FF2B5EF4-FFF2-40B4-BE49-F238E27FC236}">
                <a16:creationId xmlns:a16="http://schemas.microsoft.com/office/drawing/2014/main" id="{4BDCF583-1D5D-4235-97C2-39272B80A0B1}"/>
              </a:ext>
            </a:extLst>
          </p:cNvPr>
          <p:cNvSpPr>
            <a:spLocks noGrp="1"/>
          </p:cNvSpPr>
          <p:nvPr>
            <p:ph type="subTitle" idx="1"/>
          </p:nvPr>
        </p:nvSpPr>
        <p:spPr>
          <a:xfrm>
            <a:off x="550863" y="3827610"/>
            <a:ext cx="5437187" cy="2265216"/>
          </a:xfrm>
        </p:spPr>
        <p:txBody>
          <a:bodyPr vert="horz" wrap="square" lIns="0" tIns="0" rIns="0" bIns="0" rtlCol="0">
            <a:normAutofit/>
          </a:bodyPr>
          <a:lstStyle/>
          <a:p>
            <a:pPr marL="0" indent="0" rtl="0">
              <a:lnSpc>
                <a:spcPct val="100000"/>
              </a:lnSpc>
              <a:buNone/>
            </a:pPr>
            <a:endParaRPr lang="nl-NL" kern="1200" dirty="0">
              <a:latin typeface="+mn-lt"/>
              <a:ea typeface="+mn-ea"/>
              <a:cs typeface="+mn-cs"/>
            </a:endParaRPr>
          </a:p>
        </p:txBody>
      </p:sp>
      <p:sp>
        <p:nvSpPr>
          <p:cNvPr id="2" name="Tijdelijke aanduiding voor datum 1">
            <a:extLst>
              <a:ext uri="{FF2B5EF4-FFF2-40B4-BE49-F238E27FC236}">
                <a16:creationId xmlns:a16="http://schemas.microsoft.com/office/drawing/2014/main" id="{2910D835-B454-4270-BB35-86A187307E6F}"/>
              </a:ext>
            </a:extLst>
          </p:cNvPr>
          <p:cNvSpPr>
            <a:spLocks noGrp="1"/>
          </p:cNvSpPr>
          <p:nvPr>
            <p:ph type="dt" sz="half" idx="10"/>
          </p:nvPr>
        </p:nvSpPr>
        <p:spPr/>
        <p:txBody>
          <a:bodyPr rtlCol="0"/>
          <a:lstStyle/>
          <a:p>
            <a:pPr rtl="0"/>
            <a:r>
              <a:rPr lang="nl-NL" dirty="0"/>
              <a:t>dinsdag 2 februari 20XX</a:t>
            </a:r>
          </a:p>
        </p:txBody>
      </p:sp>
      <p:sp>
        <p:nvSpPr>
          <p:cNvPr id="3" name="Tijdelijke aanduiding voor voettekst 2">
            <a:extLst>
              <a:ext uri="{FF2B5EF4-FFF2-40B4-BE49-F238E27FC236}">
                <a16:creationId xmlns:a16="http://schemas.microsoft.com/office/drawing/2014/main" id="{7F7F653B-90B5-4F47-A33F-93DCB2EF68C2}"/>
              </a:ext>
            </a:extLst>
          </p:cNvPr>
          <p:cNvSpPr>
            <a:spLocks noGrp="1"/>
          </p:cNvSpPr>
          <p:nvPr>
            <p:ph type="ftr" sz="quarter" idx="11"/>
          </p:nvPr>
        </p:nvSpPr>
        <p:spPr/>
        <p:txBody>
          <a:bodyPr rtlCol="0"/>
          <a:lstStyle/>
          <a:p>
            <a:pPr rtl="0"/>
            <a:r>
              <a:rPr lang="nl-NL" dirty="0"/>
              <a:t>Voorbeeld van voettekst</a:t>
            </a:r>
          </a:p>
        </p:txBody>
      </p:sp>
      <p:sp>
        <p:nvSpPr>
          <p:cNvPr id="4" name="Tijdelijke aanduiding voor dianumm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rtlCol="0"/>
          <a:lstStyle/>
          <a:p>
            <a:pPr rtl="0"/>
            <a:fld id="{DBA1B0FB-D917-4C8C-928F-313BD683BF39}" type="slidenum">
              <a:rPr lang="nl-NL" smtClean="0"/>
              <a:t>34</a:t>
            </a:fld>
            <a:endParaRPr lang="nl-NL" dirty="0"/>
          </a:p>
        </p:txBody>
      </p:sp>
    </p:spTree>
    <p:extLst>
      <p:ext uri="{BB962C8B-B14F-4D97-AF65-F5344CB8AC3E}">
        <p14:creationId xmlns:p14="http://schemas.microsoft.com/office/powerpoint/2010/main" val="19471506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6"/>
            <a:ext cx="5437187" cy="858506"/>
          </a:xfrm>
        </p:spPr>
        <p:txBody>
          <a:bodyPr rtlCol="0"/>
          <a:lstStyle/>
          <a:p>
            <a:pPr rtl="0"/>
            <a:r>
              <a:rPr lang="nl-NL" dirty="0" err="1"/>
              <a:t>Balancing</a:t>
            </a:r>
            <a:endParaRPr lang="nl-NL" dirty="0"/>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342900" indent="-342900" algn="just">
              <a:spcBef>
                <a:spcPts val="0"/>
              </a:spcBef>
              <a:spcAft>
                <a:spcPts val="0"/>
              </a:spcAft>
              <a:buFont typeface="Arial" panose="020B0604020202020204" pitchFamily="34" charset="0"/>
              <a:buChar char="•"/>
            </a:pPr>
            <a:r>
              <a:rPr lang="en-US" sz="1900" b="0" i="0" dirty="0">
                <a:solidFill>
                  <a:schemeClr val="tx1"/>
                </a:solidFill>
                <a:effectLst/>
                <a:latin typeface="Arial" panose="020B0604020202020204" pitchFamily="34" charset="0"/>
              </a:rPr>
              <a:t>Belgian Linguistic cas</a:t>
            </a:r>
            <a:r>
              <a:rPr lang="en-US" sz="1900" dirty="0">
                <a:solidFill>
                  <a:schemeClr val="tx1"/>
                </a:solidFill>
                <a:latin typeface="Arial" panose="020B0604020202020204" pitchFamily="34" charset="0"/>
              </a:rPr>
              <a:t>e 1968 P1-2</a:t>
            </a: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Kjeldsen et al. 1975 P1-2 &gt; Commission copies the same balancing language to Article 8 ECHR</a:t>
            </a: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Sunday Times 1975 &amp; </a:t>
            </a:r>
            <a:r>
              <a:rPr lang="en-US" sz="1900" dirty="0" err="1">
                <a:solidFill>
                  <a:schemeClr val="tx1"/>
                </a:solidFill>
                <a:latin typeface="Arial" panose="020B0604020202020204" pitchFamily="34" charset="0"/>
              </a:rPr>
              <a:t>Handyside</a:t>
            </a:r>
            <a:r>
              <a:rPr lang="en-US" sz="1900" dirty="0">
                <a:solidFill>
                  <a:schemeClr val="tx1"/>
                </a:solidFill>
                <a:latin typeface="Arial" panose="020B0604020202020204" pitchFamily="34" charset="0"/>
              </a:rPr>
              <a:t> 1975</a:t>
            </a:r>
          </a:p>
          <a:p>
            <a:pPr marL="342900" indent="-342900" algn="just">
              <a:spcBef>
                <a:spcPts val="0"/>
              </a:spcBef>
              <a:spcAft>
                <a:spcPts val="0"/>
              </a:spcAft>
              <a:buFont typeface="Arial" panose="020B0604020202020204" pitchFamily="34" charset="0"/>
              <a:buChar char="•"/>
            </a:pPr>
            <a:r>
              <a:rPr lang="en-US" sz="1900" dirty="0" err="1">
                <a:solidFill>
                  <a:schemeClr val="tx1"/>
                </a:solidFill>
                <a:latin typeface="Arial" panose="020B0604020202020204" pitchFamily="34" charset="0"/>
              </a:rPr>
              <a:t>Klass</a:t>
            </a:r>
            <a:r>
              <a:rPr lang="en-US" sz="1900" dirty="0">
                <a:solidFill>
                  <a:schemeClr val="tx1"/>
                </a:solidFill>
                <a:latin typeface="Arial" panose="020B0604020202020204" pitchFamily="34" charset="0"/>
              </a:rPr>
              <a:t> 1978 &gt; 8</a:t>
            </a: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Until 1980 just 8 cases</a:t>
            </a:r>
          </a:p>
          <a:p>
            <a:pPr marL="342900" indent="-342900" algn="just">
              <a:spcBef>
                <a:spcPts val="0"/>
              </a:spcBef>
              <a:spcAft>
                <a:spcPts val="0"/>
              </a:spcAft>
              <a:buFont typeface="Arial" panose="020B0604020202020204" pitchFamily="34" charset="0"/>
              <a:buChar char="•"/>
            </a:pPr>
            <a:endParaRPr lang="en-US" sz="1900" dirty="0">
              <a:solidFill>
                <a:schemeClr val="tx1"/>
              </a:solidFill>
              <a:latin typeface="Arial" panose="020B0604020202020204" pitchFamily="34" charset="0"/>
            </a:endParaRP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Mostly invoked by governments</a:t>
            </a:r>
          </a:p>
          <a:p>
            <a:pPr marL="342900" indent="-342900" algn="just">
              <a:spcBef>
                <a:spcPts val="0"/>
              </a:spcBef>
              <a:spcAft>
                <a:spcPts val="0"/>
              </a:spcAft>
              <a:buFont typeface="Arial" panose="020B0604020202020204" pitchFamily="34" charset="0"/>
              <a:buChar char="•"/>
            </a:pPr>
            <a:endParaRPr lang="en-US" sz="1900" dirty="0">
              <a:solidFill>
                <a:schemeClr val="tx1"/>
              </a:solidFill>
              <a:latin typeface="Arial" panose="020B0604020202020204" pitchFamily="34" charset="0"/>
            </a:endParaRPr>
          </a:p>
          <a:p>
            <a:pPr marL="342900" indent="-342900" algn="just">
              <a:spcBef>
                <a:spcPts val="0"/>
              </a:spcBef>
              <a:spcAft>
                <a:spcPts val="0"/>
              </a:spcAft>
              <a:buFont typeface="Arial" panose="020B0604020202020204" pitchFamily="34" charset="0"/>
              <a:buChar char="•"/>
            </a:pPr>
            <a:r>
              <a:rPr lang="en-US" sz="1900" dirty="0" err="1">
                <a:solidFill>
                  <a:schemeClr val="tx1"/>
                </a:solidFill>
                <a:latin typeface="Arial" panose="020B0604020202020204" pitchFamily="34" charset="0"/>
              </a:rPr>
              <a:t>Sporong</a:t>
            </a:r>
            <a:r>
              <a:rPr lang="en-US" sz="1900" dirty="0">
                <a:solidFill>
                  <a:schemeClr val="tx1"/>
                </a:solidFill>
                <a:latin typeface="Arial" panose="020B0604020202020204" pitchFamily="34" charset="0"/>
              </a:rPr>
              <a:t> P1-1 1980</a:t>
            </a: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Young et al. 1981 applied to 11 ECHR</a:t>
            </a:r>
          </a:p>
          <a:p>
            <a:pPr marL="342900" indent="-342900" algn="just">
              <a:spcBef>
                <a:spcPts val="0"/>
              </a:spcBef>
              <a:spcAft>
                <a:spcPts val="0"/>
              </a:spcAft>
              <a:buFont typeface="Arial" panose="020B0604020202020204" pitchFamily="34" charset="0"/>
              <a:buChar char="•"/>
            </a:pPr>
            <a:endParaRPr lang="en-US" sz="19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35</a:t>
            </a:fld>
            <a:endParaRPr lang="nl-NL"/>
          </a:p>
        </p:txBody>
      </p:sp>
    </p:spTree>
    <p:extLst>
      <p:ext uri="{BB962C8B-B14F-4D97-AF65-F5344CB8AC3E}">
        <p14:creationId xmlns:p14="http://schemas.microsoft.com/office/powerpoint/2010/main" val="4227189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ijdelijke aanduiding voor inhoud 8">
            <a:extLst>
              <a:ext uri="{FF2B5EF4-FFF2-40B4-BE49-F238E27FC236}">
                <a16:creationId xmlns:a16="http://schemas.microsoft.com/office/drawing/2014/main" id="{005EAEF0-3E40-1AF8-1932-7D0FAF7ACF2B}"/>
              </a:ext>
            </a:extLst>
          </p:cNvPr>
          <p:cNvGraphicFramePr>
            <a:graphicFrameLocks noGrp="1"/>
          </p:cNvGraphicFramePr>
          <p:nvPr>
            <p:ph idx="1"/>
            <p:extLst>
              <p:ext uri="{D42A27DB-BD31-4B8C-83A1-F6EECF244321}">
                <p14:modId xmlns:p14="http://schemas.microsoft.com/office/powerpoint/2010/main" val="3422198508"/>
              </p:ext>
            </p:extLst>
          </p:nvPr>
        </p:nvGraphicFramePr>
        <p:xfrm>
          <a:off x="550863" y="539430"/>
          <a:ext cx="11090275" cy="5553395"/>
        </p:xfrm>
        <a:graphic>
          <a:graphicData uri="http://schemas.openxmlformats.org/drawingml/2006/chart">
            <c:chart xmlns:c="http://schemas.openxmlformats.org/drawingml/2006/chart" xmlns:r="http://schemas.openxmlformats.org/officeDocument/2006/relationships" r:id="rId2"/>
          </a:graphicData>
        </a:graphic>
      </p:graphicFrame>
      <p:sp>
        <p:nvSpPr>
          <p:cNvPr id="6" name="Tijdelijke aanduiding voor dianummer 5">
            <a:extLst>
              <a:ext uri="{FF2B5EF4-FFF2-40B4-BE49-F238E27FC236}">
                <a16:creationId xmlns:a16="http://schemas.microsoft.com/office/drawing/2014/main" id="{79830D62-E084-5027-CB10-AF39DA711368}"/>
              </a:ext>
            </a:extLst>
          </p:cNvPr>
          <p:cNvSpPr>
            <a:spLocks noGrp="1"/>
          </p:cNvSpPr>
          <p:nvPr>
            <p:ph type="sldNum" sz="quarter" idx="12"/>
          </p:nvPr>
        </p:nvSpPr>
        <p:spPr/>
        <p:txBody>
          <a:bodyPr/>
          <a:lstStyle/>
          <a:p>
            <a:pPr rtl="0"/>
            <a:fld id="{DBA1B0FB-D917-4C8C-928F-313BD683BF39}" type="slidenum">
              <a:rPr lang="nl-NL" noProof="0" smtClean="0"/>
              <a:t>36</a:t>
            </a:fld>
            <a:endParaRPr lang="nl-NL" noProof="0"/>
          </a:p>
        </p:txBody>
      </p:sp>
    </p:spTree>
    <p:extLst>
      <p:ext uri="{BB962C8B-B14F-4D97-AF65-F5344CB8AC3E}">
        <p14:creationId xmlns:p14="http://schemas.microsoft.com/office/powerpoint/2010/main" val="5980943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ijdelijke aanduiding voor inhoud 10" descr="Tijdelijke aanduiding voor staafdiagram ">
            <a:extLst>
              <a:ext uri="{FF2B5EF4-FFF2-40B4-BE49-F238E27FC236}">
                <a16:creationId xmlns:a16="http://schemas.microsoft.com/office/drawing/2014/main" id="{E4A6D503-95F0-4FD3-86D4-D1170C6E2B64}"/>
              </a:ext>
            </a:extLst>
          </p:cNvPr>
          <p:cNvGraphicFramePr>
            <a:graphicFrameLocks noGrp="1"/>
          </p:cNvGraphicFramePr>
          <p:nvPr>
            <p:ph idx="1"/>
            <p:extLst>
              <p:ext uri="{D42A27DB-BD31-4B8C-83A1-F6EECF244321}">
                <p14:modId xmlns:p14="http://schemas.microsoft.com/office/powerpoint/2010/main" val="1140653785"/>
              </p:ext>
            </p:extLst>
          </p:nvPr>
        </p:nvGraphicFramePr>
        <p:xfrm>
          <a:off x="550863" y="664420"/>
          <a:ext cx="11090275" cy="5428405"/>
        </p:xfrm>
        <a:graphic>
          <a:graphicData uri="http://schemas.openxmlformats.org/drawingml/2006/chart">
            <c:chart xmlns:c="http://schemas.openxmlformats.org/drawingml/2006/chart" xmlns:r="http://schemas.openxmlformats.org/officeDocument/2006/relationships" r:id="rId2"/>
          </a:graphicData>
        </a:graphic>
      </p:graphicFrame>
      <p:sp>
        <p:nvSpPr>
          <p:cNvPr id="6" name="Tijdelijke aanduiding voor dianummer 5">
            <a:extLst>
              <a:ext uri="{FF2B5EF4-FFF2-40B4-BE49-F238E27FC236}">
                <a16:creationId xmlns:a16="http://schemas.microsoft.com/office/drawing/2014/main" id="{705C33DF-36C9-49E9-B48D-A320B179C4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37</a:t>
            </a:fld>
            <a:endParaRPr lang="nl-NL" dirty="0"/>
          </a:p>
        </p:txBody>
      </p:sp>
    </p:spTree>
    <p:extLst>
      <p:ext uri="{BB962C8B-B14F-4D97-AF65-F5344CB8AC3E}">
        <p14:creationId xmlns:p14="http://schemas.microsoft.com/office/powerpoint/2010/main" val="31709727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602335" y="1044867"/>
            <a:ext cx="5437187" cy="858506"/>
          </a:xfrm>
        </p:spPr>
        <p:txBody>
          <a:bodyPr rtlCol="0"/>
          <a:lstStyle/>
          <a:p>
            <a:pPr rtl="0"/>
            <a:r>
              <a:rPr lang="nl-NL" dirty="0" err="1"/>
              <a:t>Conclusions</a:t>
            </a:r>
            <a:r>
              <a:rPr lang="nl-NL" dirty="0"/>
              <a:t> </a:t>
            </a:r>
            <a:r>
              <a:rPr lang="nl-NL" dirty="0" err="1"/>
              <a:t>balancing</a:t>
            </a:r>
            <a:endParaRPr lang="nl-NL" dirty="0"/>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Brought in through protocol</a:t>
            </a: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Used primarily in economic cases (P1-1 + positive obligations)</a:t>
            </a:r>
          </a:p>
          <a:p>
            <a:pPr marL="342900" indent="-342900" algn="just">
              <a:spcBef>
                <a:spcPts val="0"/>
              </a:spcBef>
              <a:spcAft>
                <a:spcPts val="0"/>
              </a:spcAft>
              <a:buFont typeface="Arial" panose="020B0604020202020204" pitchFamily="34" charset="0"/>
              <a:buChar char="•"/>
            </a:pPr>
            <a:r>
              <a:rPr lang="en-US" sz="1900" dirty="0">
                <a:solidFill>
                  <a:schemeClr val="tx1"/>
                </a:solidFill>
                <a:latin typeface="Arial" panose="020B0604020202020204" pitchFamily="34" charset="0"/>
              </a:rPr>
              <a:t>Article 8 </a:t>
            </a:r>
            <a:r>
              <a:rPr lang="en-US" sz="1900" dirty="0" err="1">
                <a:solidFill>
                  <a:schemeClr val="tx1"/>
                </a:solidFill>
                <a:latin typeface="Arial" panose="020B0604020202020204" pitchFamily="34" charset="0"/>
              </a:rPr>
              <a:t>ECHr</a:t>
            </a:r>
            <a:r>
              <a:rPr lang="en-US" sz="1900" dirty="0">
                <a:solidFill>
                  <a:schemeClr val="tx1"/>
                </a:solidFill>
                <a:latin typeface="Arial" panose="020B0604020202020204" pitchFamily="34" charset="0"/>
              </a:rPr>
              <a:t> perfect vehicle</a:t>
            </a:r>
          </a:p>
          <a:p>
            <a:pPr marL="342900" indent="-342900" algn="just">
              <a:spcBef>
                <a:spcPts val="0"/>
              </a:spcBef>
              <a:spcAft>
                <a:spcPts val="0"/>
              </a:spcAft>
              <a:buFont typeface="Arial" panose="020B0604020202020204" pitchFamily="34" charset="0"/>
              <a:buChar char="•"/>
            </a:pPr>
            <a:endParaRPr lang="en-US" sz="19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38</a:t>
            </a:fld>
            <a:endParaRPr lang="nl-NL"/>
          </a:p>
        </p:txBody>
      </p:sp>
    </p:spTree>
    <p:extLst>
      <p:ext uri="{BB962C8B-B14F-4D97-AF65-F5344CB8AC3E}">
        <p14:creationId xmlns:p14="http://schemas.microsoft.com/office/powerpoint/2010/main" val="13585994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2986234"/>
          </a:xfrm>
        </p:spPr>
        <p:txBody>
          <a:bodyPr rtlCol="0"/>
          <a:lstStyle/>
          <a:p>
            <a:pPr rtl="0"/>
            <a:r>
              <a:rPr lang="nl-NL" dirty="0" err="1"/>
              <a:t>Thanks</a:t>
            </a:r>
            <a:r>
              <a:rPr lang="nl-NL" dirty="0"/>
              <a:t>!</a:t>
            </a: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2880360"/>
          </a:xfrm>
        </p:spPr>
      </p:pic>
      <p:pic>
        <p:nvPicPr>
          <p:cNvPr id="33" name="Tijdelijke aanduiding voor afbeelding 32" descr="Digitale achtergrond gegevenspunten">
            <a:extLst>
              <a:ext uri="{FF2B5EF4-FFF2-40B4-BE49-F238E27FC236}">
                <a16:creationId xmlns:a16="http://schemas.microsoft.com/office/drawing/2014/main" id="{48106962-23C6-4DFE-BB3A-E5FFF03F38CE}"/>
              </a:ext>
            </a:extLst>
          </p:cNvPr>
          <p:cNvPicPr>
            <a:picLocks noGrp="1" noChangeAspect="1"/>
          </p:cNvPicPr>
          <p:nvPr>
            <p:ph type="pic" sz="quarter" idx="16"/>
          </p:nvPr>
        </p:nvPicPr>
        <p:blipFill rotWithShape="1">
          <a:blip r:embed="rId3" cstate="screen">
            <a:extLst>
              <a:ext uri="{28A0092B-C50C-407E-A947-70E740481C1C}">
                <a14:useLocalDpi xmlns:a14="http://schemas.microsoft.com/office/drawing/2010/main" val="0"/>
              </a:ext>
            </a:extLst>
          </a:blip>
          <a:srcRect/>
          <a:stretch/>
        </p:blipFill>
        <p:spPr>
          <a:xfrm>
            <a:off x="6556248" y="3429000"/>
            <a:ext cx="5084064" cy="2880360"/>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39</a:t>
            </a:fld>
            <a:endParaRPr lang="nl-NL"/>
          </a:p>
        </p:txBody>
      </p:sp>
    </p:spTree>
    <p:extLst>
      <p:ext uri="{BB962C8B-B14F-4D97-AF65-F5344CB8AC3E}">
        <p14:creationId xmlns:p14="http://schemas.microsoft.com/office/powerpoint/2010/main" val="3247798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err="1"/>
              <a:t>Delfi</a:t>
            </a:r>
            <a:r>
              <a:rPr lang="nl-NL" dirty="0"/>
              <a:t> </a:t>
            </a:r>
            <a:r>
              <a:rPr lang="nl-NL" dirty="0" err="1"/>
              <a:t>ECtHR</a:t>
            </a:r>
            <a:r>
              <a:rPr lang="nl-NL" dirty="0"/>
              <a:t> (2013/2015)</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endParaRPr lang="en-US" sz="19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4</a:t>
            </a:fld>
            <a:endParaRPr lang="nl-NL"/>
          </a:p>
        </p:txBody>
      </p:sp>
      <p:pic>
        <p:nvPicPr>
          <p:cNvPr id="3" name="Afbeelding 2">
            <a:extLst>
              <a:ext uri="{FF2B5EF4-FFF2-40B4-BE49-F238E27FC236}">
                <a16:creationId xmlns:a16="http://schemas.microsoft.com/office/drawing/2014/main" id="{BCCCABC5-B333-58F8-89D7-4DA68D05B23E}"/>
              </a:ext>
            </a:extLst>
          </p:cNvPr>
          <p:cNvPicPr>
            <a:picLocks noChangeAspect="1"/>
          </p:cNvPicPr>
          <p:nvPr/>
        </p:nvPicPr>
        <p:blipFill>
          <a:blip r:embed="rId3"/>
          <a:stretch>
            <a:fillRect/>
          </a:stretch>
        </p:blipFill>
        <p:spPr>
          <a:xfrm>
            <a:off x="488611" y="2227368"/>
            <a:ext cx="11328787" cy="4356788"/>
          </a:xfrm>
          <a:prstGeom prst="rect">
            <a:avLst/>
          </a:prstGeom>
        </p:spPr>
      </p:pic>
    </p:spTree>
    <p:extLst>
      <p:ext uri="{BB962C8B-B14F-4D97-AF65-F5344CB8AC3E}">
        <p14:creationId xmlns:p14="http://schemas.microsoft.com/office/powerpoint/2010/main" val="3078201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err="1"/>
              <a:t>Coty</a:t>
            </a:r>
            <a:r>
              <a:rPr lang="nl-NL" dirty="0"/>
              <a:t> CJEU</a:t>
            </a:r>
            <a:br>
              <a:rPr lang="nl-NL" dirty="0"/>
            </a:br>
            <a:r>
              <a:rPr lang="nl-NL" dirty="0"/>
              <a:t>2015</a:t>
            </a:r>
          </a:p>
        </p:txBody>
      </p:sp>
      <p:sp>
        <p:nvSpPr>
          <p:cNvPr id="23" name="Subtitel 22">
            <a:extLst>
              <a:ext uri="{FF2B5EF4-FFF2-40B4-BE49-F238E27FC236}">
                <a16:creationId xmlns:a16="http://schemas.microsoft.com/office/drawing/2014/main" id="{8E5E4638-9BCB-4C2E-914F-CC868E2020D5}"/>
              </a:ext>
            </a:extLst>
          </p:cNvPr>
          <p:cNvSpPr>
            <a:spLocks noGrp="1"/>
          </p:cNvSpPr>
          <p:nvPr>
            <p:ph type="subTitle" idx="1"/>
          </p:nvPr>
        </p:nvSpPr>
        <p:spPr>
          <a:xfrm>
            <a:off x="602335" y="2315768"/>
            <a:ext cx="10987329" cy="3884690"/>
          </a:xfrm>
        </p:spPr>
        <p:txBody>
          <a:bodyPr rtlCol="0"/>
          <a:lstStyle/>
          <a:p>
            <a:pPr marL="0" marR="0" indent="180340" algn="just">
              <a:spcBef>
                <a:spcPts val="0"/>
              </a:spcBef>
              <a:spcAft>
                <a:spcPts val="0"/>
              </a:spcAft>
            </a:pPr>
            <a:endParaRPr lang="en-US" sz="1900" b="0" i="0" dirty="0">
              <a:solidFill>
                <a:schemeClr val="tx1"/>
              </a:solidFill>
              <a:effectLst/>
              <a:latin typeface="Arial" panose="020B0604020202020204" pitchFamily="34" charset="0"/>
            </a:endParaRP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5</a:t>
            </a:fld>
            <a:endParaRPr lang="nl-NL"/>
          </a:p>
        </p:txBody>
      </p:sp>
      <p:pic>
        <p:nvPicPr>
          <p:cNvPr id="3" name="Afbeelding 2">
            <a:extLst>
              <a:ext uri="{FF2B5EF4-FFF2-40B4-BE49-F238E27FC236}">
                <a16:creationId xmlns:a16="http://schemas.microsoft.com/office/drawing/2014/main" id="{F665A647-9564-C283-3846-D5C93026D550}"/>
              </a:ext>
            </a:extLst>
          </p:cNvPr>
          <p:cNvPicPr>
            <a:picLocks noChangeAspect="1"/>
          </p:cNvPicPr>
          <p:nvPr/>
        </p:nvPicPr>
        <p:blipFill>
          <a:blip r:embed="rId3"/>
          <a:stretch>
            <a:fillRect/>
          </a:stretch>
        </p:blipFill>
        <p:spPr>
          <a:xfrm>
            <a:off x="550863" y="2093546"/>
            <a:ext cx="11197828" cy="4413666"/>
          </a:xfrm>
          <a:prstGeom prst="rect">
            <a:avLst/>
          </a:prstGeom>
        </p:spPr>
      </p:pic>
    </p:spTree>
    <p:extLst>
      <p:ext uri="{BB962C8B-B14F-4D97-AF65-F5344CB8AC3E}">
        <p14:creationId xmlns:p14="http://schemas.microsoft.com/office/powerpoint/2010/main" val="760444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1461009"/>
          </a:xfrm>
        </p:spPr>
        <p:txBody>
          <a:bodyPr rtlCol="0"/>
          <a:lstStyle/>
          <a:p>
            <a:pPr rtl="0"/>
            <a:r>
              <a:rPr lang="nl-NL" dirty="0"/>
              <a:t>Analysis</a:t>
            </a:r>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6</a:t>
            </a:fld>
            <a:endParaRPr lang="nl-NL"/>
          </a:p>
        </p:txBody>
      </p:sp>
      <p:sp>
        <p:nvSpPr>
          <p:cNvPr id="8" name="Subtitel 22">
            <a:extLst>
              <a:ext uri="{FF2B5EF4-FFF2-40B4-BE49-F238E27FC236}">
                <a16:creationId xmlns:a16="http://schemas.microsoft.com/office/drawing/2014/main" id="{3F0A15E4-CD55-F988-EDF9-52E8103B700C}"/>
              </a:ext>
            </a:extLst>
          </p:cNvPr>
          <p:cNvSpPr txBox="1">
            <a:spLocks/>
          </p:cNvSpPr>
          <p:nvPr/>
        </p:nvSpPr>
        <p:spPr>
          <a:xfrm>
            <a:off x="494385" y="2316085"/>
            <a:ext cx="10987329" cy="3884690"/>
          </a:xfrm>
          <a:prstGeom prst="rect">
            <a:avLst/>
          </a:prstGeom>
        </p:spPr>
        <p:txBody>
          <a:bodyPr vert="horz" wrap="square" lIns="0" tIns="0" rIns="0" bIns="0" rtlCol="0" anchor="t" anchorCtr="0">
            <a:no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None/>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ts val="0"/>
              </a:spcBef>
              <a:spcAft>
                <a:spcPts val="0"/>
              </a:spcAft>
              <a:buFont typeface="Arial" panose="020B0604020202020204" pitchFamily="34" charset="0"/>
              <a:buChar char="•"/>
            </a:pPr>
            <a:r>
              <a:rPr lang="en-US" sz="2400" dirty="0">
                <a:solidFill>
                  <a:schemeClr val="tx1"/>
                </a:solidFill>
                <a:latin typeface="Arial" panose="020B0604020202020204" pitchFamily="34" charset="0"/>
              </a:rPr>
              <a:t>Necessity &gt; Balancing</a:t>
            </a:r>
          </a:p>
          <a:p>
            <a:pPr marL="342900" indent="-342900" algn="just">
              <a:spcBef>
                <a:spcPts val="0"/>
              </a:spcBef>
              <a:spcAft>
                <a:spcPts val="0"/>
              </a:spcAft>
              <a:buFont typeface="Arial" panose="020B0604020202020204" pitchFamily="34" charset="0"/>
              <a:buChar char="•"/>
            </a:pPr>
            <a:endParaRPr lang="en-US" sz="2400" dirty="0">
              <a:solidFill>
                <a:schemeClr val="tx1"/>
              </a:solidFill>
              <a:latin typeface="Arial" panose="020B0604020202020204" pitchFamily="34" charset="0"/>
            </a:endParaRPr>
          </a:p>
          <a:p>
            <a:pPr marL="342900" indent="-342900" algn="just">
              <a:spcBef>
                <a:spcPts val="0"/>
              </a:spcBef>
              <a:spcAft>
                <a:spcPts val="0"/>
              </a:spcAft>
              <a:buFont typeface="Arial" panose="020B0604020202020204" pitchFamily="34" charset="0"/>
              <a:buChar char="•"/>
            </a:pPr>
            <a:r>
              <a:rPr lang="en-US" sz="2400" dirty="0">
                <a:solidFill>
                  <a:schemeClr val="tx1"/>
                </a:solidFill>
                <a:latin typeface="Arial" panose="020B0604020202020204" pitchFamily="34" charset="0"/>
              </a:rPr>
              <a:t>Vertical &gt; Horizontal</a:t>
            </a:r>
          </a:p>
          <a:p>
            <a:pPr marL="342900" indent="-342900" algn="just">
              <a:spcBef>
                <a:spcPts val="0"/>
              </a:spcBef>
              <a:spcAft>
                <a:spcPts val="0"/>
              </a:spcAft>
              <a:buFont typeface="Arial" panose="020B0604020202020204" pitchFamily="34" charset="0"/>
              <a:buChar char="•"/>
            </a:pPr>
            <a:endParaRPr lang="en-US" sz="2400" dirty="0">
              <a:solidFill>
                <a:schemeClr val="tx1"/>
              </a:solidFill>
              <a:latin typeface="Arial" panose="020B0604020202020204" pitchFamily="34" charset="0"/>
            </a:endParaRPr>
          </a:p>
          <a:p>
            <a:pPr marL="342900" indent="-342900" algn="just">
              <a:spcBef>
                <a:spcPts val="0"/>
              </a:spcBef>
              <a:spcAft>
                <a:spcPts val="0"/>
              </a:spcAft>
              <a:buFont typeface="Arial" panose="020B0604020202020204" pitchFamily="34" charset="0"/>
              <a:buChar char="•"/>
            </a:pPr>
            <a:r>
              <a:rPr lang="en-US" sz="2400" dirty="0">
                <a:solidFill>
                  <a:schemeClr val="tx1"/>
                </a:solidFill>
                <a:latin typeface="Arial" panose="020B0604020202020204" pitchFamily="34" charset="0"/>
              </a:rPr>
              <a:t>Legal &gt; Holistic</a:t>
            </a:r>
          </a:p>
          <a:p>
            <a:pPr marL="342900" indent="-342900" algn="just">
              <a:spcBef>
                <a:spcPts val="0"/>
              </a:spcBef>
              <a:spcAft>
                <a:spcPts val="0"/>
              </a:spcAft>
              <a:buFont typeface="Arial" panose="020B0604020202020204" pitchFamily="34" charset="0"/>
              <a:buChar char="•"/>
            </a:pPr>
            <a:endParaRPr lang="en-US" sz="2400" dirty="0">
              <a:solidFill>
                <a:schemeClr val="tx1"/>
              </a:solidFill>
              <a:latin typeface="Arial" panose="020B0604020202020204" pitchFamily="34" charset="0"/>
            </a:endParaRPr>
          </a:p>
          <a:p>
            <a:pPr marL="342900" indent="-342900" algn="just">
              <a:spcBef>
                <a:spcPts val="0"/>
              </a:spcBef>
              <a:spcAft>
                <a:spcPts val="0"/>
              </a:spcAft>
              <a:buFont typeface="Arial" panose="020B0604020202020204" pitchFamily="34" charset="0"/>
              <a:buChar char="•"/>
            </a:pPr>
            <a:r>
              <a:rPr lang="en-US" sz="2400" dirty="0">
                <a:solidFill>
                  <a:schemeClr val="tx1"/>
                </a:solidFill>
                <a:latin typeface="Arial" panose="020B0604020202020204" pitchFamily="34" charset="0"/>
              </a:rPr>
              <a:t>Objective &gt; subjective</a:t>
            </a:r>
          </a:p>
          <a:p>
            <a:pPr marL="342900" indent="-342900" algn="just">
              <a:spcBef>
                <a:spcPts val="0"/>
              </a:spcBef>
              <a:spcAft>
                <a:spcPts val="0"/>
              </a:spcAft>
              <a:buFont typeface="Arial" panose="020B0604020202020204" pitchFamily="34" charset="0"/>
              <a:buChar char="•"/>
            </a:pPr>
            <a:endParaRPr lang="en-US" sz="2400" dirty="0">
              <a:solidFill>
                <a:schemeClr val="tx1"/>
              </a:solidFill>
              <a:latin typeface="Arial" panose="020B0604020202020204" pitchFamily="34" charset="0"/>
            </a:endParaRPr>
          </a:p>
          <a:p>
            <a:pPr marL="342900" indent="-342900" algn="just">
              <a:spcBef>
                <a:spcPts val="0"/>
              </a:spcBef>
              <a:spcAft>
                <a:spcPts val="0"/>
              </a:spcAft>
              <a:buFont typeface="Arial" panose="020B0604020202020204" pitchFamily="34" charset="0"/>
              <a:buChar char="•"/>
            </a:pPr>
            <a:r>
              <a:rPr lang="en-US" sz="2400" dirty="0">
                <a:solidFill>
                  <a:schemeClr val="tx1"/>
                </a:solidFill>
                <a:latin typeface="Arial" panose="020B0604020202020204" pitchFamily="34" charset="0"/>
              </a:rPr>
              <a:t>Minimum Standards &gt; utilitarian thinking</a:t>
            </a:r>
          </a:p>
        </p:txBody>
      </p:sp>
    </p:spTree>
    <p:extLst>
      <p:ext uri="{BB962C8B-B14F-4D97-AF65-F5344CB8AC3E}">
        <p14:creationId xmlns:p14="http://schemas.microsoft.com/office/powerpoint/2010/main" val="207843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963761"/>
          </a:xfrm>
        </p:spPr>
        <p:txBody>
          <a:bodyPr rtlCol="0"/>
          <a:lstStyle/>
          <a:p>
            <a:pPr rtl="0"/>
            <a:r>
              <a:rPr lang="nl-NL" dirty="0" err="1"/>
              <a:t>Remarks</a:t>
            </a:r>
            <a:r>
              <a:rPr lang="nl-NL" dirty="0"/>
              <a:t> I </a:t>
            </a:r>
            <a:r>
              <a:rPr lang="nl-NL" dirty="0" err="1"/>
              <a:t>got</a:t>
            </a:r>
            <a:endParaRPr lang="nl-NL" dirty="0"/>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7</a:t>
            </a:fld>
            <a:endParaRPr lang="nl-NL"/>
          </a:p>
        </p:txBody>
      </p:sp>
      <p:sp>
        <p:nvSpPr>
          <p:cNvPr id="9" name="Subtitel 22">
            <a:extLst>
              <a:ext uri="{FF2B5EF4-FFF2-40B4-BE49-F238E27FC236}">
                <a16:creationId xmlns:a16="http://schemas.microsoft.com/office/drawing/2014/main" id="{F6E3149B-0889-3BF7-ECD0-0B741230DEA9}"/>
              </a:ext>
            </a:extLst>
          </p:cNvPr>
          <p:cNvSpPr txBox="1">
            <a:spLocks/>
          </p:cNvSpPr>
          <p:nvPr/>
        </p:nvSpPr>
        <p:spPr>
          <a:xfrm>
            <a:off x="494385" y="2316085"/>
            <a:ext cx="10987329" cy="3884690"/>
          </a:xfrm>
          <a:prstGeom prst="rect">
            <a:avLst/>
          </a:prstGeom>
        </p:spPr>
        <p:txBody>
          <a:bodyPr vert="horz" wrap="square" lIns="0" tIns="0" rIns="0" bIns="0" rtlCol="0" anchor="t" anchorCtr="0">
            <a:no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None/>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spcBef>
                <a:spcPts val="0"/>
              </a:spcBef>
              <a:spcAft>
                <a:spcPts val="0"/>
              </a:spcAft>
              <a:buAutoNum type="arabicPeriod"/>
            </a:pPr>
            <a:r>
              <a:rPr lang="en-US" sz="2400" dirty="0">
                <a:solidFill>
                  <a:schemeClr val="tx1"/>
                </a:solidFill>
                <a:latin typeface="Arial" panose="020B0604020202020204" pitchFamily="34" charset="0"/>
              </a:rPr>
              <a:t>Human rights protection depend on necessity test</a:t>
            </a:r>
          </a:p>
          <a:p>
            <a:pPr marL="457200" indent="-457200" algn="just">
              <a:spcBef>
                <a:spcPts val="0"/>
              </a:spcBef>
              <a:spcAft>
                <a:spcPts val="0"/>
              </a:spcAft>
              <a:buAutoNum type="arabicPeriod"/>
            </a:pPr>
            <a:endParaRPr lang="en-US" sz="2400" dirty="0">
              <a:solidFill>
                <a:schemeClr val="tx1"/>
              </a:solidFill>
              <a:latin typeface="Arial" panose="020B0604020202020204" pitchFamily="34" charset="0"/>
            </a:endParaRPr>
          </a:p>
          <a:p>
            <a:pPr marL="457200" indent="-457200" algn="just">
              <a:spcBef>
                <a:spcPts val="0"/>
              </a:spcBef>
              <a:spcAft>
                <a:spcPts val="0"/>
              </a:spcAft>
              <a:buAutoNum type="arabicPeriod"/>
            </a:pPr>
            <a:r>
              <a:rPr lang="en-US" sz="2400" dirty="0">
                <a:solidFill>
                  <a:schemeClr val="tx1"/>
                </a:solidFill>
                <a:latin typeface="Arial" panose="020B0604020202020204" pitchFamily="34" charset="0"/>
              </a:rPr>
              <a:t>Necessity test entails a proportionality test</a:t>
            </a:r>
          </a:p>
          <a:p>
            <a:pPr marL="457200" indent="-457200" algn="just">
              <a:spcBef>
                <a:spcPts val="0"/>
              </a:spcBef>
              <a:spcAft>
                <a:spcPts val="0"/>
              </a:spcAft>
              <a:buAutoNum type="arabicPeriod"/>
            </a:pPr>
            <a:endParaRPr lang="en-US" sz="2400" dirty="0">
              <a:solidFill>
                <a:schemeClr val="tx1"/>
              </a:solidFill>
              <a:latin typeface="Arial" panose="020B0604020202020204" pitchFamily="34" charset="0"/>
            </a:endParaRPr>
          </a:p>
          <a:p>
            <a:pPr marL="457200" indent="-457200" algn="just">
              <a:spcBef>
                <a:spcPts val="0"/>
              </a:spcBef>
              <a:spcAft>
                <a:spcPts val="0"/>
              </a:spcAft>
              <a:buAutoNum type="arabicPeriod"/>
            </a:pPr>
            <a:r>
              <a:rPr lang="en-US" sz="2400" dirty="0">
                <a:solidFill>
                  <a:schemeClr val="tx1"/>
                </a:solidFill>
                <a:latin typeface="Arial" panose="020B0604020202020204" pitchFamily="34" charset="0"/>
              </a:rPr>
              <a:t>Proportionality test entails a balancing act</a:t>
            </a:r>
          </a:p>
        </p:txBody>
      </p:sp>
    </p:spTree>
    <p:extLst>
      <p:ext uri="{BB962C8B-B14F-4D97-AF65-F5344CB8AC3E}">
        <p14:creationId xmlns:p14="http://schemas.microsoft.com/office/powerpoint/2010/main" val="2374042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el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963761"/>
          </a:xfrm>
        </p:spPr>
        <p:txBody>
          <a:bodyPr rtlCol="0"/>
          <a:lstStyle/>
          <a:p>
            <a:pPr rtl="0"/>
            <a:r>
              <a:rPr lang="nl-NL" dirty="0"/>
              <a:t>My </a:t>
            </a:r>
            <a:r>
              <a:rPr lang="nl-NL" dirty="0" err="1"/>
              <a:t>intuition</a:t>
            </a:r>
            <a:endParaRPr lang="nl-NL" dirty="0"/>
          </a:p>
        </p:txBody>
      </p:sp>
      <p:pic>
        <p:nvPicPr>
          <p:cNvPr id="27" name="Tijdelijke aanduiding voor afbeelding 26" descr="Digitale achtergrond gegevenspunten">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1461009"/>
          </a:xfrm>
        </p:spPr>
      </p:pic>
      <p:sp>
        <p:nvSpPr>
          <p:cNvPr id="6" name="Tijdelijke aanduiding voor dianumm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nl-NL" smtClean="0"/>
              <a:pPr rtl="0"/>
              <a:t>8</a:t>
            </a:fld>
            <a:endParaRPr lang="nl-NL"/>
          </a:p>
        </p:txBody>
      </p:sp>
      <p:sp>
        <p:nvSpPr>
          <p:cNvPr id="9" name="Subtitel 22">
            <a:extLst>
              <a:ext uri="{FF2B5EF4-FFF2-40B4-BE49-F238E27FC236}">
                <a16:creationId xmlns:a16="http://schemas.microsoft.com/office/drawing/2014/main" id="{F6E3149B-0889-3BF7-ECD0-0B741230DEA9}"/>
              </a:ext>
            </a:extLst>
          </p:cNvPr>
          <p:cNvSpPr txBox="1">
            <a:spLocks/>
          </p:cNvSpPr>
          <p:nvPr/>
        </p:nvSpPr>
        <p:spPr>
          <a:xfrm>
            <a:off x="494385" y="2316085"/>
            <a:ext cx="10987329" cy="3884690"/>
          </a:xfrm>
          <a:prstGeom prst="rect">
            <a:avLst/>
          </a:prstGeom>
        </p:spPr>
        <p:txBody>
          <a:bodyPr vert="horz" wrap="square" lIns="0" tIns="0" rIns="0" bIns="0" rtlCol="0" anchor="t" anchorCtr="0">
            <a:no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None/>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spcBef>
                <a:spcPts val="0"/>
              </a:spcBef>
              <a:spcAft>
                <a:spcPts val="0"/>
              </a:spcAft>
              <a:buAutoNum type="arabicPeriod"/>
            </a:pPr>
            <a:r>
              <a:rPr lang="en-US" sz="2400" dirty="0">
                <a:solidFill>
                  <a:schemeClr val="tx1"/>
                </a:solidFill>
                <a:latin typeface="Arial" panose="020B0604020202020204" pitchFamily="34" charset="0"/>
              </a:rPr>
              <a:t>Three tests are distinctly different</a:t>
            </a:r>
          </a:p>
          <a:p>
            <a:pPr marL="457200" indent="-457200" algn="just">
              <a:spcBef>
                <a:spcPts val="0"/>
              </a:spcBef>
              <a:spcAft>
                <a:spcPts val="0"/>
              </a:spcAft>
              <a:buAutoNum type="arabicPeriod"/>
            </a:pPr>
            <a:endParaRPr lang="en-US" sz="2400" dirty="0">
              <a:solidFill>
                <a:schemeClr val="tx1"/>
              </a:solidFill>
              <a:latin typeface="Arial" panose="020B0604020202020204" pitchFamily="34" charset="0"/>
            </a:endParaRPr>
          </a:p>
          <a:p>
            <a:pPr marL="457200" indent="-457200" algn="just">
              <a:spcBef>
                <a:spcPts val="0"/>
              </a:spcBef>
              <a:spcAft>
                <a:spcPts val="0"/>
              </a:spcAft>
              <a:buAutoNum type="arabicPeriod"/>
            </a:pPr>
            <a:r>
              <a:rPr lang="en-US" sz="2400" dirty="0">
                <a:solidFill>
                  <a:schemeClr val="tx1"/>
                </a:solidFill>
                <a:latin typeface="Arial" panose="020B0604020202020204" pitchFamily="34" charset="0"/>
              </a:rPr>
              <a:t>Necessity test does not per </a:t>
            </a:r>
            <a:r>
              <a:rPr lang="en-US" sz="2400" dirty="0" err="1">
                <a:solidFill>
                  <a:schemeClr val="tx1"/>
                </a:solidFill>
                <a:latin typeface="Arial" panose="020B0604020202020204" pitchFamily="34" charset="0"/>
              </a:rPr>
              <a:t>sé</a:t>
            </a:r>
            <a:r>
              <a:rPr lang="en-US" sz="2400" dirty="0">
                <a:solidFill>
                  <a:schemeClr val="tx1"/>
                </a:solidFill>
                <a:latin typeface="Arial" panose="020B0604020202020204" pitchFamily="34" charset="0"/>
              </a:rPr>
              <a:t> entail proportionality; proportionality test does not per </a:t>
            </a:r>
            <a:r>
              <a:rPr lang="en-US" sz="2400" dirty="0" err="1">
                <a:solidFill>
                  <a:schemeClr val="tx1"/>
                </a:solidFill>
                <a:latin typeface="Arial" panose="020B0604020202020204" pitchFamily="34" charset="0"/>
              </a:rPr>
              <a:t>sé</a:t>
            </a:r>
            <a:r>
              <a:rPr lang="en-US" sz="2400" dirty="0">
                <a:solidFill>
                  <a:schemeClr val="tx1"/>
                </a:solidFill>
                <a:latin typeface="Arial" panose="020B0604020202020204" pitchFamily="34" charset="0"/>
              </a:rPr>
              <a:t> entail balancing</a:t>
            </a:r>
          </a:p>
          <a:p>
            <a:pPr marL="457200" indent="-457200" algn="just">
              <a:spcBef>
                <a:spcPts val="0"/>
              </a:spcBef>
              <a:spcAft>
                <a:spcPts val="0"/>
              </a:spcAft>
              <a:buAutoNum type="arabicPeriod"/>
            </a:pPr>
            <a:endParaRPr lang="en-US" sz="2400" dirty="0">
              <a:solidFill>
                <a:schemeClr val="tx1"/>
              </a:solidFill>
              <a:latin typeface="Arial" panose="020B0604020202020204" pitchFamily="34" charset="0"/>
            </a:endParaRPr>
          </a:p>
          <a:p>
            <a:pPr marL="457200" indent="-457200" algn="just">
              <a:spcBef>
                <a:spcPts val="0"/>
              </a:spcBef>
              <a:spcAft>
                <a:spcPts val="0"/>
              </a:spcAft>
              <a:buAutoNum type="arabicPeriod"/>
            </a:pPr>
            <a:r>
              <a:rPr lang="en-US" sz="2400" dirty="0">
                <a:solidFill>
                  <a:schemeClr val="tx1"/>
                </a:solidFill>
                <a:latin typeface="Arial" panose="020B0604020202020204" pitchFamily="34" charset="0"/>
              </a:rPr>
              <a:t>Proportionality and balancing did not play a role when adopting the ECHR, but were introduced by the ECtHR</a:t>
            </a:r>
          </a:p>
          <a:p>
            <a:pPr marL="457200" indent="-457200" algn="just">
              <a:spcBef>
                <a:spcPts val="0"/>
              </a:spcBef>
              <a:spcAft>
                <a:spcPts val="0"/>
              </a:spcAft>
              <a:buAutoNum type="arabicPeriod"/>
            </a:pPr>
            <a:endParaRPr lang="en-US" sz="2400" dirty="0">
              <a:solidFill>
                <a:schemeClr val="tx1"/>
              </a:solidFill>
              <a:latin typeface="Arial" panose="020B0604020202020204" pitchFamily="34" charset="0"/>
            </a:endParaRPr>
          </a:p>
          <a:p>
            <a:pPr marL="457200" indent="-457200" algn="just">
              <a:spcBef>
                <a:spcPts val="0"/>
              </a:spcBef>
              <a:spcAft>
                <a:spcPts val="0"/>
              </a:spcAft>
              <a:buAutoNum type="arabicPeriod"/>
            </a:pPr>
            <a:r>
              <a:rPr lang="en-US" sz="2400" dirty="0">
                <a:solidFill>
                  <a:schemeClr val="tx1"/>
                </a:solidFill>
                <a:latin typeface="Arial" panose="020B0604020202020204" pitchFamily="34" charset="0"/>
              </a:rPr>
              <a:t>Why are proportionality and balancing so much discussed in privacy and data protection field?</a:t>
            </a:r>
          </a:p>
        </p:txBody>
      </p:sp>
    </p:spTree>
    <p:extLst>
      <p:ext uri="{BB962C8B-B14F-4D97-AF65-F5344CB8AC3E}">
        <p14:creationId xmlns:p14="http://schemas.microsoft.com/office/powerpoint/2010/main" val="1885783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ijdelijke aanduiding voor afbeelding 7" descr="Digitale achtergrond gegevenspunten">
            <a:extLst>
              <a:ext uri="{FF2B5EF4-FFF2-40B4-BE49-F238E27FC236}">
                <a16:creationId xmlns:a16="http://schemas.microsoft.com/office/drawing/2014/main" id="{5FED7C55-F545-49A1-90FD-D853A25AB45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
        <p:nvSpPr>
          <p:cNvPr id="15" name="Titel 14">
            <a:extLst>
              <a:ext uri="{FF2B5EF4-FFF2-40B4-BE49-F238E27FC236}">
                <a16:creationId xmlns:a16="http://schemas.microsoft.com/office/drawing/2014/main" id="{40F1DF5B-353A-4270-8C10-6A1509441174}"/>
              </a:ext>
            </a:extLst>
          </p:cNvPr>
          <p:cNvSpPr>
            <a:spLocks noGrp="1"/>
          </p:cNvSpPr>
          <p:nvPr>
            <p:ph type="ctrTitle"/>
          </p:nvPr>
        </p:nvSpPr>
        <p:spPr>
          <a:xfrm>
            <a:off x="596912" y="1259744"/>
            <a:ext cx="7685315" cy="2986234"/>
          </a:xfrm>
        </p:spPr>
        <p:txBody>
          <a:bodyPr vert="horz" wrap="square" lIns="0" tIns="0" rIns="0" bIns="0" rtlCol="0" anchor="b" anchorCtr="0">
            <a:normAutofit fontScale="90000"/>
          </a:bodyPr>
          <a:lstStyle/>
          <a:p>
            <a:pPr rtl="0">
              <a:lnSpc>
                <a:spcPct val="100000"/>
              </a:lnSpc>
            </a:pPr>
            <a:r>
              <a:rPr lang="nl-NL" sz="6400" kern="1200" dirty="0" err="1">
                <a:solidFill>
                  <a:schemeClr val="tx1"/>
                </a:solidFill>
                <a:latin typeface="+mj-lt"/>
                <a:ea typeface="+mj-ea"/>
                <a:cs typeface="+mj-cs"/>
              </a:rPr>
              <a:t>Necessity</a:t>
            </a:r>
            <a:r>
              <a:rPr lang="nl-NL" sz="6400" kern="1200" dirty="0">
                <a:solidFill>
                  <a:schemeClr val="tx1"/>
                </a:solidFill>
                <a:latin typeface="+mj-lt"/>
                <a:ea typeface="+mj-ea"/>
                <a:cs typeface="+mj-cs"/>
              </a:rPr>
              <a:t>, </a:t>
            </a:r>
            <a:r>
              <a:rPr lang="nl-NL" sz="6400" kern="1200" dirty="0" err="1">
                <a:solidFill>
                  <a:schemeClr val="tx1"/>
                </a:solidFill>
                <a:latin typeface="+mj-lt"/>
                <a:ea typeface="+mj-ea"/>
                <a:cs typeface="+mj-cs"/>
              </a:rPr>
              <a:t>Proportionality</a:t>
            </a:r>
            <a:r>
              <a:rPr lang="nl-NL" sz="6400" kern="1200" dirty="0">
                <a:solidFill>
                  <a:schemeClr val="tx1"/>
                </a:solidFill>
                <a:latin typeface="+mj-lt"/>
                <a:ea typeface="+mj-ea"/>
                <a:cs typeface="+mj-cs"/>
              </a:rPr>
              <a:t> </a:t>
            </a:r>
            <a:br>
              <a:rPr lang="nl-NL" sz="6400" kern="1200" dirty="0">
                <a:solidFill>
                  <a:schemeClr val="tx1"/>
                </a:solidFill>
                <a:latin typeface="+mj-lt"/>
                <a:ea typeface="+mj-ea"/>
                <a:cs typeface="+mj-cs"/>
              </a:rPr>
            </a:br>
            <a:r>
              <a:rPr lang="nl-NL" sz="6400" kern="1200" dirty="0" err="1">
                <a:solidFill>
                  <a:schemeClr val="tx1"/>
                </a:solidFill>
                <a:latin typeface="+mj-lt"/>
                <a:ea typeface="+mj-ea"/>
                <a:cs typeface="+mj-cs"/>
              </a:rPr>
              <a:t>and</a:t>
            </a:r>
            <a:r>
              <a:rPr lang="nl-NL" sz="6400" kern="1200" dirty="0">
                <a:solidFill>
                  <a:schemeClr val="tx1"/>
                </a:solidFill>
                <a:latin typeface="+mj-lt"/>
                <a:ea typeface="+mj-ea"/>
                <a:cs typeface="+mj-cs"/>
              </a:rPr>
              <a:t> </a:t>
            </a:r>
            <a:r>
              <a:rPr lang="nl-NL" sz="6400" kern="1200" dirty="0" err="1">
                <a:solidFill>
                  <a:schemeClr val="tx1"/>
                </a:solidFill>
                <a:latin typeface="+mj-lt"/>
                <a:ea typeface="+mj-ea"/>
                <a:cs typeface="+mj-cs"/>
              </a:rPr>
              <a:t>Balancing</a:t>
            </a:r>
            <a:r>
              <a:rPr lang="nl-NL" sz="6400" kern="1200" dirty="0">
                <a:solidFill>
                  <a:schemeClr val="tx1"/>
                </a:solidFill>
                <a:latin typeface="+mj-lt"/>
                <a:ea typeface="+mj-ea"/>
                <a:cs typeface="+mj-cs"/>
              </a:rPr>
              <a:t> </a:t>
            </a:r>
            <a:br>
              <a:rPr lang="nl-NL" sz="6400" kern="1200" dirty="0">
                <a:solidFill>
                  <a:schemeClr val="tx1"/>
                </a:solidFill>
                <a:latin typeface="+mj-lt"/>
                <a:ea typeface="+mj-ea"/>
                <a:cs typeface="+mj-cs"/>
              </a:rPr>
            </a:br>
            <a:r>
              <a:rPr lang="nl-NL" sz="6400" kern="1200" dirty="0">
                <a:solidFill>
                  <a:schemeClr val="tx1"/>
                </a:solidFill>
                <a:latin typeface="+mj-lt"/>
                <a:ea typeface="+mj-ea"/>
                <a:cs typeface="+mj-cs"/>
              </a:rPr>
              <a:t>in </a:t>
            </a:r>
            <a:r>
              <a:rPr lang="nl-NL" sz="6400" kern="1200" dirty="0" err="1">
                <a:solidFill>
                  <a:schemeClr val="tx1"/>
                </a:solidFill>
                <a:latin typeface="+mj-lt"/>
                <a:ea typeface="+mj-ea"/>
                <a:cs typeface="+mj-cs"/>
              </a:rPr>
              <a:t>the</a:t>
            </a:r>
            <a:r>
              <a:rPr lang="nl-NL" sz="6400" kern="1200" dirty="0">
                <a:solidFill>
                  <a:schemeClr val="tx1"/>
                </a:solidFill>
                <a:latin typeface="+mj-lt"/>
                <a:ea typeface="+mj-ea"/>
                <a:cs typeface="+mj-cs"/>
              </a:rPr>
              <a:t> ECHR</a:t>
            </a:r>
          </a:p>
        </p:txBody>
      </p:sp>
      <p:sp>
        <p:nvSpPr>
          <p:cNvPr id="4" name="Tijdelijke aanduiding voor dianumm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rtlCol="0"/>
          <a:lstStyle/>
          <a:p>
            <a:pPr rtl="0"/>
            <a:fld id="{DBA1B0FB-D917-4C8C-928F-313BD683BF39}" type="slidenum">
              <a:rPr lang="nl-NL" smtClean="0"/>
              <a:t>9</a:t>
            </a:fld>
            <a:endParaRPr lang="nl-NL" dirty="0"/>
          </a:p>
        </p:txBody>
      </p:sp>
      <p:sp>
        <p:nvSpPr>
          <p:cNvPr id="6" name="Ondertitel 5">
            <a:extLst>
              <a:ext uri="{FF2B5EF4-FFF2-40B4-BE49-F238E27FC236}">
                <a16:creationId xmlns:a16="http://schemas.microsoft.com/office/drawing/2014/main" id="{C3413694-DF2D-9B9F-764A-B5E0E29D2C47}"/>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2182827797"/>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Walbaum Display"/>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4514295.tgt.Office_50300968_TF33713516_Win32_OJ112196127" id="{711B5A03-FE3A-4E90-ABA7-DB1405FCEAD7}" vid="{0E275FA8-9945-45B8-88AB-9655A97FF737}"/>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4751AB-E840-446F-8D49-E697067EC887}">
  <ds:schemaRefs>
    <ds:schemaRef ds:uri="http://schemas.microsoft.com/sharepoint/v3/contenttype/forms"/>
  </ds:schemaRefs>
</ds:datastoreItem>
</file>

<file path=customXml/itemProps2.xml><?xml version="1.0" encoding="utf-8"?>
<ds:datastoreItem xmlns:ds="http://schemas.openxmlformats.org/officeDocument/2006/customXml" ds:itemID="{50811A92-D464-4AC4-A396-BA73B10CEEA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DE4876F9-7AE1-498D-B8FE-1E3AD703D2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{673C2DDD-6E93-4564-B964-7C0E8D58964A}tf33713516_win32</Template>
  <TotalTime>272</TotalTime>
  <Words>3945</Words>
  <Application>Microsoft Office PowerPoint</Application>
  <PresentationFormat>Breedbeeld</PresentationFormat>
  <Paragraphs>218</Paragraphs>
  <Slides>39</Slides>
  <Notes>5</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39</vt:i4>
      </vt:variant>
    </vt:vector>
  </HeadingPairs>
  <TitlesOfParts>
    <vt:vector size="45" baseType="lpstr">
      <vt:lpstr>Arial</vt:lpstr>
      <vt:lpstr>Calibri</vt:lpstr>
      <vt:lpstr>Gill Sans MT</vt:lpstr>
      <vt:lpstr>Times New Roman</vt:lpstr>
      <vt:lpstr>Walbaum Display</vt:lpstr>
      <vt:lpstr>3DFloatVTI</vt:lpstr>
      <vt:lpstr>Proportionality and balancing under the ECHR</vt:lpstr>
      <vt:lpstr>Agenda</vt:lpstr>
      <vt:lpstr>Background</vt:lpstr>
      <vt:lpstr>Delfi ECtHR (2013/2015)</vt:lpstr>
      <vt:lpstr>Coty CJEU 2015</vt:lpstr>
      <vt:lpstr>Analysis</vt:lpstr>
      <vt:lpstr>Remarks I got</vt:lpstr>
      <vt:lpstr>My intuition</vt:lpstr>
      <vt:lpstr>Necessity, Proportionality  and Balancing  in the ECHR</vt:lpstr>
      <vt:lpstr>The ECHR</vt:lpstr>
      <vt:lpstr>The ECHR</vt:lpstr>
      <vt:lpstr>The ECHR</vt:lpstr>
      <vt:lpstr>The ECHR</vt:lpstr>
      <vt:lpstr>Proportionality in the case law of the ECtHR 1950-1990</vt:lpstr>
      <vt:lpstr>Belgian Linguistic Case 1968</vt:lpstr>
      <vt:lpstr>Belgian Linguistic Case 1968</vt:lpstr>
      <vt:lpstr>Belgian Linguistic Case 1968</vt:lpstr>
      <vt:lpstr>Belgian Linguistic Case 1968</vt:lpstr>
      <vt:lpstr>Belgian Linguistic Case 1968</vt:lpstr>
      <vt:lpstr>SVENSKA 1974</vt:lpstr>
      <vt:lpstr>Handyside 1976</vt:lpstr>
      <vt:lpstr>Handyside 1976</vt:lpstr>
      <vt:lpstr>Handyside 1976</vt:lpstr>
      <vt:lpstr>Confirmed in Sunday Times</vt:lpstr>
      <vt:lpstr>X. v. Austria 1978</vt:lpstr>
      <vt:lpstr>Sporrong 1979</vt:lpstr>
      <vt:lpstr>PowerPoint-presentatie</vt:lpstr>
      <vt:lpstr>PowerPoint-presentatie</vt:lpstr>
      <vt:lpstr>PowerPoint-presentatie</vt:lpstr>
      <vt:lpstr>Conclusions Proportionality</vt:lpstr>
      <vt:lpstr>PowerPoint-presentatie</vt:lpstr>
      <vt:lpstr>Strict Proportionality</vt:lpstr>
      <vt:lpstr>PowerPoint-presentatie</vt:lpstr>
      <vt:lpstr>Balancing in the case law of the ECtHR 1950-1990</vt:lpstr>
      <vt:lpstr>Balancing</vt:lpstr>
      <vt:lpstr>PowerPoint-presentatie</vt:lpstr>
      <vt:lpstr>PowerPoint-presentatie</vt:lpstr>
      <vt:lpstr>Conclusions balancing</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Presentatietitel</dc:title>
  <dc:creator>Bart Van der Sloot</dc:creator>
  <cp:lastModifiedBy>Bart Van der Sloot</cp:lastModifiedBy>
  <cp:revision>15</cp:revision>
  <dcterms:created xsi:type="dcterms:W3CDTF">2022-09-09T21:49:51Z</dcterms:created>
  <dcterms:modified xsi:type="dcterms:W3CDTF">2022-09-11T09:07:53Z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