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12" r:id="rId66"/>
    <p:sldId id="320" r:id="rId67"/>
    <p:sldId id="321" r:id="rId68"/>
    <p:sldId id="322" r:id="rId69"/>
    <p:sldId id="323" r:id="rId70"/>
    <p:sldId id="324" r:id="rId7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8895C-C349-4165-86BE-AECAFFD4E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EEB08C-C4D3-4A6A-BED0-BE917E60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B149E-C272-470D-9726-13247C60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E55203-8263-45F0-B5FD-62340E1B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AA4EB5-A930-413C-8ACB-5B9C088C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05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30319-8B9A-47C1-9ECB-0FDFBA44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00F2A8-1F8E-4B12-9989-ACAC4BC5A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B87B89-CAF4-420F-A5B1-43A9ECA2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CCE233-A650-4137-8401-E44125DF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1F2BEA-EBE4-4C8A-8E9F-639B1B56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40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0B227AA-25B4-4106-974E-43746A7B3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3F7793-442D-4D1E-9DCA-FBD654BE5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FE1861-8E9E-4837-8CB4-F293C5BA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7041DE-21D1-4BFD-8509-169EE997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D22D1F-FD5D-428C-8DEA-4EAFC3CE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19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BD019-80D1-4E92-8566-F843C13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3D56F-13F3-44A5-9AF0-3997C9867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DDB9BA-9A62-4B37-BC11-83BD4CED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264A6F-D743-487D-9A21-FC7FEE22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3588FF-2947-4A91-9F99-66AE273A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54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F4129-A1BA-4388-9256-053F8201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6C9FD-021A-49E6-8D8F-773B6B274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26E3CC-5FD5-4277-872B-05DE0A8C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61A82C-928D-45DF-BB7C-21575CFA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60743-BB09-4419-8DC7-3F660BAE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5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10884-50A1-48CE-85BD-286B5BBB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C822A2-0695-4FCA-A073-779CD2EA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3B8004-702A-4247-B3EE-8549CF56B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330CED-E117-406F-B105-D4FA1692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687E5A-1C71-48E7-986D-B0AA6D13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55BD1E-42C4-4E35-8D70-6D57CE7D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79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0EF71-E777-4124-905A-3115292F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251F6F-73F0-4837-A5BD-55887BE99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629E3A-94AE-46E2-9E0A-D4BCA76E5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1ADB11-8A86-4478-8F7B-FC3FE9AD9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DDAD62-8972-4B8D-ABC9-5AE41AF45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AAB11F-EB84-4194-B5BE-5969EBE3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9CEF05-E437-40C9-A28E-151CFE39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383551-2939-4B66-AD65-ACEE4657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00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8D180-B153-443C-98D6-334AF51A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E2FFA5-9C45-48C3-A344-6A31F881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E8E19E-3FD2-4E0F-B610-28BE13FD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B966DA-4BE8-490C-82EA-F8F92FF9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36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650458-433B-4631-9D34-6CC39437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A6ED60-CFDE-4E2E-BE2B-64946EE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BA163B-7DF9-463A-9E58-1522ED21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75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16602-668A-4988-8AAC-2D993ECB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46ED4-4428-4E0E-B02F-411F6FB0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1CC2F6-F4A0-4F0C-B340-F00093D1E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AAF1C4-CF3C-4478-82A7-1EA3CA97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780D98-F33E-4AC8-8570-E8732B49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4F00ED-5F50-42B9-86B4-ADD4B917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3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63D6A-5DE5-466C-9F40-C689CE0F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9C940EF-B362-44C7-ABA2-BEF53C3D8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B623E2-D8F9-4D7A-9920-EAAA41E40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84E953-6EDC-4F48-87E7-08BE7EEB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CCAF6-E2CA-4081-98B3-220342CF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08EFD2-5C2B-4F6B-87A5-56ACA18E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82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8E5022A-8F9F-4DD3-BABC-CFA4B7B2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34DF1A-3865-4729-BEE6-B54072AE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5B68F4-BA92-4D50-8B9F-1D49126B6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FBFF-CFDB-4137-A874-ADEF23E3701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1C72DF-0067-42DA-B712-DA9950A5B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32B6EC-A0F6-4134-8D8C-23493159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857E-7C58-4099-ACF4-15842B665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6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23BDF-E90C-4B0C-8476-26EA63ED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9FBE40-AE9A-4BE9-B906-D4762B9E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D1DAD2-DF16-42E6-BC79-F48E2E935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7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1ED20-E75F-4138-A895-65453DF2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22C403-56B1-4BBA-A141-55476EFB6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85183E-C7E8-45E8-9070-441FAF7B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3E712-AD99-42D7-B73D-DA00110F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99CBB-846B-4F20-B722-259494E9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02F40C-5F7F-4583-879E-38414A3F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FEEDF-10E4-4796-AF6C-9324F0BA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76850-A745-4F53-9A11-B3A799BBE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8BE583-D9E5-48D6-BC66-CA22F8C5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9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23AF1-1AC6-4C4F-918A-2D47A41C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0104D-FB70-4246-8CA6-8FEACB5BD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84F3D7-853F-44C1-89ED-9A37B247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0C250-958B-4835-8B3E-608729C1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7280A8-3E1E-44E4-8768-D8DC2EEE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A5D5C5-26E6-469F-98BD-347DDC410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6" y="0"/>
            <a:ext cx="1225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AFB9E-5138-4AB9-B851-AD8AA47F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F60BE-FED4-42A2-8393-AC4BAB54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DD6590-91CF-48B8-8D39-D889AF08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4F23E-662D-4795-BCA8-E528C38D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65995-9719-4B53-B0AF-279DA9565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BFEBDE-0FD4-435C-84BB-CAD80921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24A49-07E3-410C-BE90-38286E55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D7F3B-BD99-48B2-B626-D5F54832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8C6F09-F6B7-4A6B-AC2E-C53F25694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CA3FD-A696-480A-8A5D-2C5464B4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5C23B-2BC9-4478-8B65-ECBE172E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78B9D1-AF96-402D-A34B-C210D79D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78992-FE57-4BF5-9010-855C5AC9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F6322C-D110-4E1E-83B7-8AA90ED1C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0A5576-9DDF-4DBE-8D43-15D873808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AFF51-D246-4781-A2D7-504545D3A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F32BC3-EE96-47D4-9085-1287598FA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793" name="Afbeelding 4792">
            <a:extLst>
              <a:ext uri="{FF2B5EF4-FFF2-40B4-BE49-F238E27FC236}">
                <a16:creationId xmlns:a16="http://schemas.microsoft.com/office/drawing/2014/main" id="{65FBFAE1-7F05-486E-B82A-10F65CE4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7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3CA8B-DB9C-4F6B-BDE3-3A68F075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2DD7CD-475D-4472-9761-5B8141B3C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2EA9D7-DAAF-4C34-9569-1F8205D5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25511-5771-4B7D-845B-6A250315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B425D-2EBD-4BB4-B56E-D217BA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440020-F6A4-48F3-8400-4FFFEC16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7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EC83C-C249-4CC8-BCE1-F90E973E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CED258-2674-40CB-821D-9B1D813C9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943DDD-F7C5-4F0F-BEC0-93F68D00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74EA2-7599-4996-B7FC-668515CD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63F42-1981-40F5-BC3F-C921365D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0394F4-B30D-4484-B8E2-660A9154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5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4C9F0-1070-44B0-A003-0BC42985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46BED-441A-4FA8-8425-D612E7229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FB9307-5940-4F59-84BF-9A072F22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85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0E931-CAAD-4E7E-8625-B2D3C3E0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4163B-FC98-414A-9E36-A4C1E776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5438B2-7564-4C87-BE61-7D0E642AC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1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00A16-A24C-447E-8E5D-60386699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E880B-9D7D-440B-AD7D-6EECC4A4E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2D9187-0D58-47B0-AA9C-955F6733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9B8EF-EB30-487D-9DF5-EA66FF24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ED408-141E-4FFA-B17B-648ACCB7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DF571A-F71C-4AF2-A6D0-7899927F8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1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E5B21-839A-48A9-9983-32F189BF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C5D573-41E7-4D25-A44E-B6AFDB62D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ACC35E-FDF7-4912-B9B4-79826189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693EA-09B5-446F-B14F-4C4F4541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C54D4-2B1F-45E4-9B02-2011FBDD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2D9B34-1BA1-45A7-8117-ED7341CD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E75F4-E628-43A3-A876-AAEE1EE8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EF7CF-3ABA-44C8-8922-30DE7DBB8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760E5F-3A4B-48E2-95BB-8A3C33AF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76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5A0A1-6913-425E-9CD9-8EB05617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A43C5-675E-4525-B3CA-4C6C10A30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78EF27-4F36-45F5-B438-65C74946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8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06513-4CF8-48BE-82C2-070FB444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880A56-8F01-4D2A-926E-B471EAEA1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A8AF2A-93B4-482E-82B1-6E0674F4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1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79923-1017-485A-921D-A8013155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50D74F-74FB-4BA6-9FAE-6DC21EC5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694150-2169-45C0-8EEF-E19D44FC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3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B6420-52AE-4EA5-B9DF-BE998B4F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D9198-85BB-4580-905C-9CF062BD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055181-D629-435D-8B3C-F44EBB3E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84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71B5D-7353-4E65-BC7A-6AA9A0B3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5322A-8A4D-4675-92B4-81CA35CD1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EB0F0F-B9E3-4D9E-8D89-6928B267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47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B6946-3561-46A1-AA65-01586E88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BE1BA4-CC4E-4236-8A39-EC0EAD8E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2141E9-C696-495E-AE2D-08BEC6BE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"/>
            <a:ext cx="12205668" cy="68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4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A299F-9995-458A-95E0-3B17C246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96E7D8-2CED-4205-BEB3-74A69CBCB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11408B-7769-40E3-84DE-8CA4314B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13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CB6DD-A520-4929-96F9-06ED706C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CD424A-BB74-4201-8AC9-23025B13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3CEF54-FBF4-42A4-8ED6-85F3A4C6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32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3CEEF-5808-46B9-876C-196CD2EC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2D863-BCF4-40CB-9814-EACE51BB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1357A4-58A0-46FD-B09E-3D487985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1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62DEC-2940-46D8-B6A8-B9629A97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9D87B-D7E8-4A2F-B1F6-8BD15A206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E41DAB-6651-4B70-A3C4-D6C86672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D4C84-5FEC-4669-9F59-FA8FD433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8D9EC1-C775-4FAC-A086-3A552395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C91F73-E72D-4853-9CD6-5549F642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5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C5085-ACA6-441D-9550-43C713D3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54BC7-A921-4E9E-AEEB-AD6E32FE9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F98032-E205-4E3E-87B8-EC8ED143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56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FE0D7-EAE6-4989-800E-F575045E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0B6C2-FCC9-4A2D-862F-93CBC227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5B87FB-07EF-4D03-88CD-4603E59F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5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17C00-A50B-4B1A-95D3-A49CBD02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E3EDED-671C-462F-8C80-4F40B25B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D6B1A1-C45A-4DA4-AB9D-9DA909FD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9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67A1B-4D1C-4F2B-B042-4E10D0E4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AB7FC-7F5A-4342-B8D1-39C9BDA1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B5E142-9AE9-408D-BC3B-883DCB66B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09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F3522-5613-42FF-8266-39A4E598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F56D7-310E-405C-A4F0-B1C41CF9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1B9DF6-E178-43D6-BA95-B5FE0871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59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FECD8-6A78-467E-81CD-EBC1530A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688D0-C4EF-485C-B8EB-DD16B2CAF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FE052F-DF99-4AA3-895D-0C21AC04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2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094AB-7F43-445A-AD1E-20B2C8C6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4995F-4979-426C-A12D-86E4A5C6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64B136-068F-4BF0-AFA4-F6230B1B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650E7-FD66-4B54-91A0-8C0BCFA2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7D8D5-9002-4B58-875D-A7FA8809F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F9271E-F441-4205-818F-277D1A80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9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9151-7F8B-47C9-B55C-3DB571CE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62616-33F8-492E-AA33-D14F47CD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89392D-533A-4DE8-AED7-A480C60A5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E3BC7-6E53-4431-BF4E-C38A5F99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6A143E-1C96-4EC2-A225-8B912BBEC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5CB4C0-01BB-4D6B-B3F5-AD40A423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2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53C5C-BEBA-4E89-8463-7425D3CC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66AD-5E80-4EDD-B00C-65E4DF75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59E713-0E47-446D-AC0A-17810504C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4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01BF8-C11A-4C23-A15D-22305026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4A0CC6-C926-491B-9492-B13EDA02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C1BB88-0F86-4704-A01C-325AEA5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97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49814-A576-4A81-8466-5CDDC8A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28D5A3-48A8-4BA6-8CE5-F970CE20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304265-39C9-424A-B056-42B944CE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2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B4FE7-E1F4-45E2-B0FD-A65D31E7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97A41-0CB1-40BC-853C-3216CBCA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F5E2C7-2820-4EF0-A45E-26CA66CC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A2991-0B0E-4790-9FED-3610BEF3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95E2F-BBC4-46EA-B2E7-B2BBB453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E84AA0-66C9-4EC1-9485-DC14CA1E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7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ED1C-F3E1-4E47-A302-3DDDE8AA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B5E87C-A290-487F-81E4-3B7C84A15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67C1BC-8AB4-4520-BA73-1CB9E894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9EFAD-B7D5-4E45-8720-9C83A46D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C8378-FF3E-42A5-BD62-6E5CEB151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4CD907-184B-4CFB-9537-B8B7394CF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21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940EB-195C-4EC1-B31D-E5F1CB09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BABD2-E2AD-4079-9835-C3DC67D2F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BBEF31-3DB9-4486-A324-50F4C6D8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9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A4938-F189-44AA-B530-C5400DE2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DCD641-4A28-4F27-8AF8-9F411FB1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A4FECB-19AA-4A0D-9BB4-98359EA4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55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D624-570E-43CF-BCFB-5B382A46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86C801-8A36-4C21-A5A9-A6F1C2F0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7D8884-83D6-461E-B32E-6928E9B58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3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5EBC9-9B2B-47D4-8F40-48C7912C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E0EA4C-977A-49FE-A86E-B4F6C5D0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7541BB-EC9F-4BC7-8145-EA7B3A8D0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6EFEC-307C-4CD7-B0A7-99BE06D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61D845-3ADA-4151-A330-EB4D77E0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450784-CC14-4A93-9DCD-38B7ABB6F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97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DA0A4-A268-4C34-BB25-9AF0C7D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7C597-E4B2-434C-9EDB-102742854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7CA21C-C9D4-4E0B-952C-351535EE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369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47F24-803B-4AE5-A4E5-2355FAD5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635065-C056-479A-9158-FE152AA0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EF118A-2C98-43DC-9E9D-1A5C022C4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5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98516-5B89-41ED-B3B9-C57543A8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6462B-4620-4F62-B3D5-7E57E5B6A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E0DEDE-CA69-4958-8F60-18D71B57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5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560BB-5508-4B85-8CC7-FF873726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DDE47-6FDF-4EF9-8636-C11B621E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7E8D2C-B2C3-427A-B74D-403CB2E1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7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59FA6-D2C2-40FC-AC69-3B0D7C01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96BC0-655B-424C-98C8-126267EB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B9A53D-3B9E-485D-9123-B142EF47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0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1B0FF-A59B-48DC-A805-3445027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4DB917-C2EB-4C36-90EB-B52AC4E4B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FAC495-85EC-48D1-BC5B-D2F26BAA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4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F4AA3-0810-4020-92AE-CA96ED2B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3C52E-6771-4187-95B1-26B6BAD9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3BF166-3757-4B66-8563-A6FDFCB0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41954-5D0F-4B83-84B5-AADEDBDD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FC4EBB-DD60-408D-984D-C5863E9E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958BAB-02BD-4AEB-A82E-7DFAEC76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275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17519-9239-4A61-983E-17F73DA4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3E59C9-9434-4BC5-90F0-F357098A0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D3AF2D-3BA1-4A71-9C65-B7D09401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64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05BD4-4444-4582-8302-A75A5F9B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EC011-6A4E-49E1-98E2-64B1058F9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C06561-12D9-498E-AB93-16FD0A65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7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DC0F0-67E8-4EA9-8434-0FD8192A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B85A09-ABA3-488C-A7DA-7A246D89A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DA97BD-CE19-4647-B96B-9A201D64B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968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CA1D3-FA39-4443-9FC1-3BAF51A8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1D712-6E92-4AF9-BD17-00F63435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49B1A1-42F2-4A05-96E7-B0EC7D23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08924-AE3E-4891-9B96-F478E6B4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CE06C-7E18-4221-B5D9-460718093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B1C099-97A7-42B2-AB88-B40B3599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622FB-22A0-4B6B-82D4-0BD815E2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B4885-2443-4F10-820D-1B5A7F3D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769166-1FFA-4163-9C86-866D1DCD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2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89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Breedbeeld</PresentationFormat>
  <Paragraphs>0</Paragraphs>
  <Slides>70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Author</dc:creator>
  <cp:lastModifiedBy>Author</cp:lastModifiedBy>
  <cp:revision>8</cp:revision>
  <dcterms:created xsi:type="dcterms:W3CDTF">2021-11-09T10:44:19Z</dcterms:created>
  <dcterms:modified xsi:type="dcterms:W3CDTF">2021-11-09T11:13:51Z</dcterms:modified>
</cp:coreProperties>
</file>