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1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3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5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7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1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8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4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9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3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7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2B89C-0556-4D6F-9A82-ECE656930220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D6F9B-C934-4A62-959A-48F32313D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44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c2015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Meeting </a:t>
            </a:r>
            <a:r>
              <a:rPr lang="nl-NL" dirty="0" err="1" smtClean="0"/>
              <a:t>with</a:t>
            </a:r>
            <a:r>
              <a:rPr lang="nl-NL" dirty="0" smtClean="0"/>
              <a:t> HAI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Bart van der Sloot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52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Researcher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Information </a:t>
            </a:r>
            <a:r>
              <a:rPr lang="nl-NL" dirty="0" err="1" smtClean="0"/>
              <a:t>Law</a:t>
            </a:r>
            <a:r>
              <a:rPr lang="nl-NL" dirty="0" smtClean="0"/>
              <a:t>, University of Amsterdam</a:t>
            </a:r>
          </a:p>
          <a:p>
            <a:r>
              <a:rPr lang="nl-NL" dirty="0" err="1" smtClean="0"/>
              <a:t>Coordinator</a:t>
            </a:r>
            <a:r>
              <a:rPr lang="nl-NL" dirty="0" smtClean="0"/>
              <a:t> Amsterdam Platform </a:t>
            </a:r>
            <a:r>
              <a:rPr lang="nl-NL" dirty="0" err="1" smtClean="0"/>
              <a:t>for</a:t>
            </a:r>
            <a:r>
              <a:rPr lang="nl-NL" dirty="0" smtClean="0"/>
              <a:t> Privacy Research</a:t>
            </a:r>
          </a:p>
          <a:p>
            <a:pPr lvl="1"/>
            <a:r>
              <a:rPr lang="nl-NL" dirty="0" smtClean="0"/>
              <a:t>Meetings + events</a:t>
            </a:r>
          </a:p>
          <a:p>
            <a:pPr lvl="1"/>
            <a:r>
              <a:rPr lang="nl-NL" dirty="0" smtClean="0"/>
              <a:t>Minor</a:t>
            </a:r>
          </a:p>
          <a:p>
            <a:pPr lvl="1"/>
            <a:r>
              <a:rPr lang="nl-NL" dirty="0" smtClean="0"/>
              <a:t>Amsterdam Privacy Conference 2012 </a:t>
            </a:r>
            <a:r>
              <a:rPr lang="nl-NL" dirty="0" err="1" smtClean="0"/>
              <a:t>and</a:t>
            </a:r>
            <a:r>
              <a:rPr lang="nl-NL" dirty="0" smtClean="0"/>
              <a:t> 2015 (</a:t>
            </a:r>
            <a:r>
              <a:rPr lang="nl-NL" dirty="0" smtClean="0">
                <a:hlinkClick r:id="rId2"/>
              </a:rPr>
              <a:t>www.apc2015.net</a:t>
            </a:r>
            <a:r>
              <a:rPr lang="nl-NL" dirty="0" smtClean="0"/>
              <a:t>) </a:t>
            </a:r>
          </a:p>
          <a:p>
            <a:r>
              <a:rPr lang="nl-NL" dirty="0" smtClean="0"/>
              <a:t>Researcher </a:t>
            </a:r>
            <a:r>
              <a:rPr lang="nl-NL" dirty="0" err="1" smtClean="0"/>
              <a:t>for</a:t>
            </a:r>
            <a:r>
              <a:rPr lang="nl-NL" dirty="0" smtClean="0"/>
              <a:t> the </a:t>
            </a:r>
            <a:r>
              <a:rPr lang="nl-NL" dirty="0" err="1" smtClean="0"/>
              <a:t>Scientific</a:t>
            </a:r>
            <a:r>
              <a:rPr lang="nl-NL" dirty="0" smtClean="0"/>
              <a:t> Council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Governmental</a:t>
            </a:r>
            <a:r>
              <a:rPr lang="nl-NL" dirty="0" smtClean="0"/>
              <a:t>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59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Privacy, data </a:t>
            </a:r>
            <a:r>
              <a:rPr lang="nl-NL" sz="4000" dirty="0" err="1" smtClean="0"/>
              <a:t>protection</a:t>
            </a:r>
            <a:r>
              <a:rPr lang="nl-NL" sz="4000" dirty="0" smtClean="0"/>
              <a:t> </a:t>
            </a:r>
            <a:r>
              <a:rPr lang="nl-NL" sz="4000" dirty="0" err="1" smtClean="0"/>
              <a:t>and</a:t>
            </a:r>
            <a:r>
              <a:rPr lang="nl-NL" sz="4000" dirty="0" smtClean="0"/>
              <a:t> Big Data</a:t>
            </a:r>
          </a:p>
          <a:p>
            <a:r>
              <a:rPr lang="nl-NL" sz="4000" dirty="0" smtClean="0"/>
              <a:t>Privacy</a:t>
            </a:r>
          </a:p>
          <a:p>
            <a:pPr lvl="1"/>
            <a:r>
              <a:rPr lang="nl-NL" sz="3600" dirty="0" err="1" smtClean="0"/>
              <a:t>Individual</a:t>
            </a:r>
            <a:r>
              <a:rPr lang="nl-NL" sz="3600" dirty="0" smtClean="0"/>
              <a:t> right</a:t>
            </a:r>
          </a:p>
          <a:p>
            <a:pPr lvl="1"/>
            <a:r>
              <a:rPr lang="nl-NL" sz="3600" dirty="0" err="1" smtClean="0"/>
              <a:t>Individual</a:t>
            </a:r>
            <a:r>
              <a:rPr lang="nl-NL" sz="3600" dirty="0" smtClean="0"/>
              <a:t> interest</a:t>
            </a:r>
          </a:p>
          <a:p>
            <a:pPr lvl="1"/>
            <a:r>
              <a:rPr lang="nl-NL" sz="3600" dirty="0" err="1" smtClean="0"/>
              <a:t>Balancing</a:t>
            </a:r>
            <a:r>
              <a:rPr lang="nl-NL" sz="3600" dirty="0" smtClean="0"/>
              <a:t> of </a:t>
            </a:r>
            <a:r>
              <a:rPr lang="nl-NL" sz="3600" dirty="0" err="1" smtClean="0"/>
              <a:t>interests</a:t>
            </a:r>
            <a:endParaRPr lang="nl-NL" sz="3600" dirty="0" smtClean="0"/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711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Data </a:t>
            </a:r>
            <a:r>
              <a:rPr lang="nl-NL" dirty="0" err="1" smtClean="0"/>
              <a:t>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Personal data</a:t>
            </a:r>
          </a:p>
          <a:p>
            <a:r>
              <a:rPr lang="nl-NL" dirty="0" err="1" smtClean="0"/>
              <a:t>Individual</a:t>
            </a:r>
            <a:r>
              <a:rPr lang="nl-NL" dirty="0" smtClean="0"/>
              <a:t> </a:t>
            </a:r>
            <a:r>
              <a:rPr lang="nl-NL" dirty="0" err="1" smtClean="0"/>
              <a:t>rights</a:t>
            </a:r>
            <a:r>
              <a:rPr lang="nl-NL" dirty="0" smtClean="0"/>
              <a:t> (</a:t>
            </a:r>
            <a:r>
              <a:rPr lang="nl-NL" dirty="0" err="1" smtClean="0"/>
              <a:t>informed</a:t>
            </a:r>
            <a:r>
              <a:rPr lang="nl-NL" dirty="0" smtClean="0"/>
              <a:t> consent, control over </a:t>
            </a:r>
            <a:r>
              <a:rPr lang="nl-NL" dirty="0" smtClean="0"/>
              <a:t>data, right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forgotten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data </a:t>
            </a:r>
            <a:r>
              <a:rPr lang="nl-NL" dirty="0" err="1" smtClean="0"/>
              <a:t>portability</a:t>
            </a:r>
            <a:r>
              <a:rPr lang="nl-NL" dirty="0" smtClean="0"/>
              <a:t>)</a:t>
            </a:r>
            <a:endParaRPr lang="nl-NL" dirty="0" smtClean="0"/>
          </a:p>
          <a:p>
            <a:r>
              <a:rPr lang="nl-NL" dirty="0" err="1" smtClean="0"/>
              <a:t>Individual</a:t>
            </a:r>
            <a:r>
              <a:rPr lang="nl-NL" dirty="0" smtClean="0"/>
              <a:t> </a:t>
            </a:r>
            <a:r>
              <a:rPr lang="nl-NL" dirty="0" err="1" smtClean="0"/>
              <a:t>rights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complain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Mass</a:t>
            </a:r>
            <a:r>
              <a:rPr lang="nl-NL" dirty="0" smtClean="0"/>
              <a:t> </a:t>
            </a:r>
            <a:r>
              <a:rPr lang="nl-NL" dirty="0" err="1" smtClean="0"/>
              <a:t>collection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processing</a:t>
            </a:r>
          </a:p>
          <a:p>
            <a:r>
              <a:rPr lang="nl-NL" dirty="0" smtClean="0"/>
              <a:t>No </a:t>
            </a:r>
            <a:r>
              <a:rPr lang="nl-NL" dirty="0" err="1" smtClean="0"/>
              <a:t>purpose</a:t>
            </a:r>
            <a:r>
              <a:rPr lang="nl-NL" dirty="0" smtClean="0"/>
              <a:t> on </a:t>
            </a:r>
            <a:r>
              <a:rPr lang="nl-NL" dirty="0" err="1" smtClean="0"/>
              <a:t>beforehand</a:t>
            </a:r>
            <a:endParaRPr lang="nl-NL" dirty="0" smtClean="0"/>
          </a:p>
          <a:p>
            <a:r>
              <a:rPr lang="nl-NL" dirty="0" err="1" smtClean="0"/>
              <a:t>Algorithms</a:t>
            </a:r>
            <a:r>
              <a:rPr lang="nl-NL" dirty="0" smtClean="0"/>
              <a:t>, </a:t>
            </a:r>
            <a:r>
              <a:rPr lang="nl-NL" dirty="0" err="1" smtClean="0"/>
              <a:t>statistical</a:t>
            </a:r>
            <a:r>
              <a:rPr lang="nl-NL" dirty="0" smtClean="0"/>
              <a:t> </a:t>
            </a:r>
            <a:r>
              <a:rPr lang="nl-NL" dirty="0" err="1" smtClean="0"/>
              <a:t>correlations</a:t>
            </a:r>
            <a:endParaRPr lang="nl-NL" dirty="0" smtClean="0"/>
          </a:p>
          <a:p>
            <a:r>
              <a:rPr lang="nl-NL" dirty="0" err="1" smtClean="0"/>
              <a:t>Agregated</a:t>
            </a:r>
            <a:r>
              <a:rPr lang="nl-NL" dirty="0" smtClean="0"/>
              <a:t> data on </a:t>
            </a:r>
            <a:r>
              <a:rPr lang="nl-NL" dirty="0" err="1" smtClean="0"/>
              <a:t>group</a:t>
            </a:r>
            <a:r>
              <a:rPr lang="nl-NL" dirty="0" smtClean="0"/>
              <a:t> level, </a:t>
            </a:r>
            <a:r>
              <a:rPr lang="nl-NL" dirty="0" err="1" smtClean="0"/>
              <a:t>general</a:t>
            </a:r>
            <a:r>
              <a:rPr lang="nl-NL" dirty="0" smtClean="0"/>
              <a:t> </a:t>
            </a:r>
            <a:r>
              <a:rPr lang="nl-NL" dirty="0" err="1" smtClean="0"/>
              <a:t>profiles</a:t>
            </a:r>
            <a:endParaRPr lang="nl-NL" dirty="0" smtClean="0"/>
          </a:p>
          <a:p>
            <a:r>
              <a:rPr lang="nl-NL" dirty="0" err="1" smtClean="0"/>
              <a:t>Used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general</a:t>
            </a:r>
            <a:r>
              <a:rPr lang="nl-NL" dirty="0" smtClean="0"/>
              <a:t> </a:t>
            </a:r>
            <a:r>
              <a:rPr lang="nl-NL" dirty="0" err="1" smtClean="0"/>
              <a:t>policies</a:t>
            </a:r>
            <a:endParaRPr lang="nl-N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7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Big </a:t>
            </a:r>
            <a:r>
              <a:rPr lang="nl-NL" dirty="0" smtClean="0"/>
              <a:t>Data </a:t>
            </a:r>
            <a:r>
              <a:rPr lang="nl-NL" dirty="0" err="1" smtClean="0"/>
              <a:t>and</a:t>
            </a:r>
            <a:r>
              <a:rPr lang="nl-NL" dirty="0" smtClean="0"/>
              <a:t> the </a:t>
            </a:r>
            <a:r>
              <a:rPr lang="nl-NL" dirty="0" err="1" smtClean="0"/>
              <a:t>problem</a:t>
            </a:r>
            <a:r>
              <a:rPr lang="nl-NL" dirty="0" smtClean="0"/>
              <a:t> of the </a:t>
            </a:r>
            <a:r>
              <a:rPr lang="nl-NL" dirty="0" err="1" smtClean="0"/>
              <a:t>current</a:t>
            </a:r>
            <a:r>
              <a:rPr lang="nl-NL" dirty="0" smtClean="0"/>
              <a:t> </a:t>
            </a:r>
            <a:r>
              <a:rPr lang="nl-NL" dirty="0" err="1" smtClean="0"/>
              <a:t>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err="1" smtClean="0"/>
              <a:t>Difficult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claim a right</a:t>
            </a:r>
          </a:p>
          <a:p>
            <a:pPr lvl="1"/>
            <a:r>
              <a:rPr lang="nl-NL" dirty="0" err="1" smtClean="0"/>
              <a:t>Unaware</a:t>
            </a:r>
            <a:endParaRPr lang="nl-NL" dirty="0" smtClean="0"/>
          </a:p>
          <a:p>
            <a:pPr lvl="1"/>
            <a:r>
              <a:rPr lang="nl-NL" dirty="0" err="1" smtClean="0"/>
              <a:t>Undoable</a:t>
            </a:r>
            <a:endParaRPr lang="nl-NL" dirty="0" smtClean="0"/>
          </a:p>
          <a:p>
            <a:r>
              <a:rPr lang="nl-NL" dirty="0" err="1" smtClean="0"/>
              <a:t>Difficult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specify</a:t>
            </a:r>
            <a:r>
              <a:rPr lang="nl-NL" dirty="0" smtClean="0"/>
              <a:t> a personal interest</a:t>
            </a:r>
          </a:p>
          <a:p>
            <a:pPr lvl="1"/>
            <a:r>
              <a:rPr lang="nl-NL" dirty="0" err="1" smtClean="0"/>
              <a:t>Individual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lost</a:t>
            </a:r>
          </a:p>
          <a:p>
            <a:pPr lvl="1"/>
            <a:r>
              <a:rPr lang="nl-NL" dirty="0" smtClean="0"/>
              <a:t>Link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specific</a:t>
            </a:r>
            <a:r>
              <a:rPr lang="nl-NL" dirty="0" smtClean="0"/>
              <a:t> </a:t>
            </a:r>
            <a:r>
              <a:rPr lang="nl-NL" dirty="0" err="1" smtClean="0"/>
              <a:t>identifyable</a:t>
            </a:r>
            <a:r>
              <a:rPr lang="nl-NL" dirty="0" smtClean="0"/>
              <a:t> person lost</a:t>
            </a:r>
          </a:p>
          <a:p>
            <a:pPr lvl="1"/>
            <a:r>
              <a:rPr lang="nl-NL" dirty="0" err="1" smtClean="0"/>
              <a:t>Societal</a:t>
            </a:r>
            <a:r>
              <a:rPr lang="nl-NL" dirty="0" smtClean="0"/>
              <a:t> &amp; </a:t>
            </a:r>
            <a:r>
              <a:rPr lang="nl-NL" dirty="0" err="1" smtClean="0"/>
              <a:t>group</a:t>
            </a:r>
            <a:r>
              <a:rPr lang="nl-NL" dirty="0"/>
              <a:t> </a:t>
            </a:r>
            <a:r>
              <a:rPr lang="nl-NL" dirty="0" err="1" smtClean="0"/>
              <a:t>interests</a:t>
            </a:r>
            <a:endParaRPr lang="nl-NL" dirty="0" smtClean="0"/>
          </a:p>
          <a:p>
            <a:r>
              <a:rPr lang="nl-NL" dirty="0" err="1" smtClean="0"/>
              <a:t>Difficult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balance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endParaRPr lang="nl-NL" dirty="0" smtClean="0"/>
          </a:p>
          <a:p>
            <a:pPr lvl="1"/>
            <a:r>
              <a:rPr lang="nl-NL" dirty="0" smtClean="0"/>
              <a:t>Vague </a:t>
            </a:r>
            <a:r>
              <a:rPr lang="nl-NL" dirty="0" err="1" smtClean="0"/>
              <a:t>and</a:t>
            </a:r>
            <a:r>
              <a:rPr lang="nl-NL" dirty="0" smtClean="0"/>
              <a:t> abstract</a:t>
            </a:r>
          </a:p>
          <a:p>
            <a:pPr lvl="1"/>
            <a:r>
              <a:rPr lang="nl-NL" dirty="0" smtClean="0"/>
              <a:t>Minimum </a:t>
            </a:r>
            <a:r>
              <a:rPr lang="nl-NL" dirty="0" err="1" smtClean="0"/>
              <a:t>conditions</a:t>
            </a:r>
            <a:r>
              <a:rPr lang="nl-NL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1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Towards</a:t>
            </a:r>
            <a:r>
              <a:rPr lang="nl-NL" dirty="0" smtClean="0"/>
              <a:t> a new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Duties</a:t>
            </a:r>
            <a:r>
              <a:rPr lang="nl-NL" dirty="0" smtClean="0"/>
              <a:t> of care</a:t>
            </a:r>
          </a:p>
          <a:p>
            <a:r>
              <a:rPr lang="nl-NL" dirty="0" smtClean="0"/>
              <a:t>General </a:t>
            </a:r>
            <a:r>
              <a:rPr lang="nl-NL" dirty="0" err="1" smtClean="0"/>
              <a:t>interests</a:t>
            </a:r>
            <a:endParaRPr lang="nl-NL" dirty="0" smtClean="0"/>
          </a:p>
          <a:p>
            <a:r>
              <a:rPr lang="nl-NL" dirty="0" err="1" smtClean="0"/>
              <a:t>Assessing</a:t>
            </a:r>
            <a:r>
              <a:rPr lang="nl-NL" dirty="0" smtClean="0"/>
              <a:t> the </a:t>
            </a:r>
            <a:r>
              <a:rPr lang="nl-NL" dirty="0" err="1" smtClean="0"/>
              <a:t>behaviour</a:t>
            </a:r>
            <a:r>
              <a:rPr lang="nl-NL" dirty="0" smtClean="0"/>
              <a:t> of </a:t>
            </a:r>
            <a:r>
              <a:rPr lang="nl-NL" dirty="0" err="1" smtClean="0"/>
              <a:t>agents</a:t>
            </a:r>
            <a:r>
              <a:rPr lang="nl-NL" dirty="0" smtClean="0"/>
              <a:t> on minimum </a:t>
            </a:r>
            <a:r>
              <a:rPr lang="nl-NL" dirty="0" err="1" smtClean="0"/>
              <a:t>ethical</a:t>
            </a:r>
            <a:r>
              <a:rPr lang="nl-NL" smtClean="0"/>
              <a:t>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9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176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Meeting with HAI Europe</vt:lpstr>
      <vt:lpstr>Position</vt:lpstr>
      <vt:lpstr>Research</vt:lpstr>
      <vt:lpstr>Data Protection</vt:lpstr>
      <vt:lpstr>Big Data</vt:lpstr>
      <vt:lpstr>Big Data and the problem of the current paradigm</vt:lpstr>
      <vt:lpstr>Towards a new model</vt:lpstr>
    </vt:vector>
  </TitlesOfParts>
  <Company>Universiteit van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with HAI Europe</dc:title>
  <dc:creator>Sloot, Bart van der</dc:creator>
  <cp:lastModifiedBy>Sloot, Bart van der</cp:lastModifiedBy>
  <cp:revision>11</cp:revision>
  <dcterms:created xsi:type="dcterms:W3CDTF">2015-01-14T11:30:07Z</dcterms:created>
  <dcterms:modified xsi:type="dcterms:W3CDTF">2015-01-14T13:51:19Z</dcterms:modified>
</cp:coreProperties>
</file>