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1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3" r:id="rId15"/>
    <p:sldId id="269" r:id="rId16"/>
    <p:sldId id="270" r:id="rId17"/>
    <p:sldId id="271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20" r:id="rId63"/>
    <p:sldId id="319" r:id="rId64"/>
    <p:sldId id="321" r:id="rId6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289" autoAdjust="0"/>
    <p:restoredTop sz="94660"/>
  </p:normalViewPr>
  <p:slideViewPr>
    <p:cSldViewPr snapToGrid="0">
      <p:cViewPr>
        <p:scale>
          <a:sx n="100" d="100"/>
          <a:sy n="100" d="100"/>
        </p:scale>
        <p:origin x="402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571B15-68C9-4C40-88F9-301441B8F6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8D78DD7-8124-40D6-90EB-0DE1F011BB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CCA6FC5-144C-4CA0-8E47-01A439081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87DBD-4C50-41BF-A2B4-33D1E014BFD1}" type="datetimeFigureOut">
              <a:rPr lang="nl-NL" smtClean="0"/>
              <a:t>30-10-2017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7D6AB88-BFDE-4EAB-BD74-2E52CBF65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F6BCC5B-1C09-4AD3-A7F8-6AEB511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2A8BC-C79F-45D0-B294-893168D1C1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3772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DAB0F2-02F5-41B2-A898-0BED741A8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929908F-D026-47AD-B27D-1567E0C667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400EA61-5824-4FAE-B7E8-DA5AF67CD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87DBD-4C50-41BF-A2B4-33D1E014BFD1}" type="datetimeFigureOut">
              <a:rPr lang="nl-NL" smtClean="0"/>
              <a:t>30-10-2017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4807361-561C-4553-B6D4-3BC2BE3CB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5DE7AC6-244C-4C94-B4F5-3518F410D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2A8BC-C79F-45D0-B294-893168D1C1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8815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A919657-1568-4526-B7C2-A9A9C02922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0FBB920-88AE-455A-B90F-7D2024A68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A3C8C8C-5574-4999-869E-7CCA100E0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87DBD-4C50-41BF-A2B4-33D1E014BFD1}" type="datetimeFigureOut">
              <a:rPr lang="nl-NL" smtClean="0"/>
              <a:t>30-10-2017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DB4C540-A6C7-4E9F-BE82-A6871C480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0426FA-3678-4051-A859-1F2F0B6BF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2A8BC-C79F-45D0-B294-893168D1C1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125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7A0DA4-7264-4434-B048-FAC54F82C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4D91BE9-C6DD-43AC-BA54-52E7CEE91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ECCB43D-18F9-4216-AD9B-DFCC45712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87DBD-4C50-41BF-A2B4-33D1E014BFD1}" type="datetimeFigureOut">
              <a:rPr lang="nl-NL" smtClean="0"/>
              <a:t>30-10-2017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20AE02A-13BB-4118-A08E-65A43419D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B2B7421-766E-4E52-B393-38B290016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2A8BC-C79F-45D0-B294-893168D1C1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9007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2D4186-5746-4258-8C7A-0E18A7445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D66E3DB-C9DC-444B-9CA4-BD8152219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FC95381-034C-4FB7-95FD-E9820950D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87DBD-4C50-41BF-A2B4-33D1E014BFD1}" type="datetimeFigureOut">
              <a:rPr lang="nl-NL" smtClean="0"/>
              <a:t>30-10-2017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02053F9-46E3-42B9-9E31-000E9DCE1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01F2179-A208-4D5B-B75C-9BB305CD9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2A8BC-C79F-45D0-B294-893168D1C1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4256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BD877C-E438-4C6F-AA9E-6A43B384F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5D16C3F-3DB8-4DBC-9C82-E0AD0B4B2D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4861B51-EA21-499F-A0B3-ECBA776A6B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7C1AC3A-94C3-43AF-B38D-92EFB4F35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87DBD-4C50-41BF-A2B4-33D1E014BFD1}" type="datetimeFigureOut">
              <a:rPr lang="nl-NL" smtClean="0"/>
              <a:t>30-10-2017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577D6F3-1A57-43F3-A2F8-85965C61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18344EA-19F2-4C64-9020-1AE013C1A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2A8BC-C79F-45D0-B294-893168D1C1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6863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5E8876-30EA-41B9-976F-EB72E2C4B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7D98D2B-1132-4EDE-AACB-118C698D4C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B85922A-D7C5-4029-9BE6-6662527856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86B90C2-84CB-4C5D-B3DA-4A187AE861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8496DA9-E0D6-4E1A-BB97-BF5A58F32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BD269E6-914E-4A81-9E0F-404C03F7B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87DBD-4C50-41BF-A2B4-33D1E014BFD1}" type="datetimeFigureOut">
              <a:rPr lang="nl-NL" smtClean="0"/>
              <a:t>30-10-2017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C03AD6F-55E9-4DAC-8C10-DAE946C8E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C118799-34AC-48E7-9465-CED11A0BC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2A8BC-C79F-45D0-B294-893168D1C1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7952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A2156D-06D5-44F1-BE1C-DE25617DF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DB70153-4469-47CD-8594-089C29B0E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87DBD-4C50-41BF-A2B4-33D1E014BFD1}" type="datetimeFigureOut">
              <a:rPr lang="nl-NL" smtClean="0"/>
              <a:t>30-10-2017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F502A64-0EE8-4D2D-B3E7-C734FB883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3A31BD7-EE9B-47CE-A602-7E6FEDFED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2A8BC-C79F-45D0-B294-893168D1C1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1125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3559129-201F-4893-AAF5-98D065772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87DBD-4C50-41BF-A2B4-33D1E014BFD1}" type="datetimeFigureOut">
              <a:rPr lang="nl-NL" smtClean="0"/>
              <a:t>30-10-2017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CF868D6-0B03-442E-8EAC-5ED0F68CB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EAABE6C-33C4-414E-B319-90D0DDDCC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2A8BC-C79F-45D0-B294-893168D1C1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6990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B5B47E-CD73-4145-8D8C-D9CC4F6E3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84AF7A2-075D-4E5D-B6DC-D2C7F2541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6ADD9E1-C523-41DB-B114-CBCEF0254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ECFA0EE-691D-4101-AA75-B80DAE4FA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87DBD-4C50-41BF-A2B4-33D1E014BFD1}" type="datetimeFigureOut">
              <a:rPr lang="nl-NL" smtClean="0"/>
              <a:t>30-10-2017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8EA8CFF-F955-4C60-9BD9-F3636A3D7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C3DD771-F176-4802-AB23-5A229B114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2A8BC-C79F-45D0-B294-893168D1C1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2070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6F9EDE-7E88-4F57-A109-A71BEBA43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4C25D04-487B-4B7B-970A-AAAF5545BC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4EC890D-217A-4D4C-975E-BE41CFCB7E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E785F5A-38B4-4982-A6C5-308C3AB30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87DBD-4C50-41BF-A2B4-33D1E014BFD1}" type="datetimeFigureOut">
              <a:rPr lang="nl-NL" smtClean="0"/>
              <a:t>30-10-2017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76E7E55-028D-44BF-B0EA-6DD814DBE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BD682FC-5146-4000-BF9D-C018FB87F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2A8BC-C79F-45D0-B294-893168D1C1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3490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E237E44-D8EE-4086-AE12-C7A042255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F6347E-CE7B-478A-98AD-6E6281804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AE066DA-9E39-48B4-A269-0E82EBE964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87DBD-4C50-41BF-A2B4-33D1E014BFD1}" type="datetimeFigureOut">
              <a:rPr lang="nl-NL" smtClean="0"/>
              <a:t>30-10-2017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71C6D78-8D39-4D74-842F-75F0380D8A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16AFCDE-E237-4B19-B2E4-755A7D0C82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2A8BC-C79F-45D0-B294-893168D1C1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7874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artvandersloot.com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google.nl/url?sa=i&amp;rct=j&amp;q=&amp;esrc=s&amp;source=images&amp;cd=&amp;cad=rja&amp;uact=8&amp;ved=0ahUKEwj6wrTn25jXAhVBYVAKHdQMAOAQjRwIBw&amp;url=https%3A%2F%2Fwww.amnh.org%2Fexplore%2Fology%2Fanthropology&amp;psig=AOvVaw1mtIPkO3FhYGYjFkbOEjZh&amp;ust=1509465618845137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C8F79F-496A-493E-B839-0CE90605CD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Big Data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law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2E29983-5C47-4FD6-BAD9-0682084A00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384092"/>
          </a:xfrm>
        </p:spPr>
        <p:txBody>
          <a:bodyPr>
            <a:normAutofit/>
          </a:bodyPr>
          <a:lstStyle/>
          <a:p>
            <a:r>
              <a:rPr lang="nl-NL" dirty="0"/>
              <a:t>Bart van der Sloot</a:t>
            </a:r>
          </a:p>
          <a:p>
            <a:br>
              <a:rPr lang="nl-NL" dirty="0"/>
            </a:br>
            <a:r>
              <a:rPr lang="nl-NL" dirty="0"/>
              <a:t>Senior Researcher</a:t>
            </a:r>
            <a:br>
              <a:rPr lang="nl-NL" dirty="0"/>
            </a:br>
            <a:r>
              <a:rPr lang="nl-NL" dirty="0"/>
              <a:t>Tilburg </a:t>
            </a:r>
            <a:r>
              <a:rPr lang="nl-NL" dirty="0" err="1"/>
              <a:t>Institute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Law</a:t>
            </a:r>
            <a:r>
              <a:rPr lang="nl-NL" dirty="0"/>
              <a:t>, Technology, </a:t>
            </a:r>
            <a:r>
              <a:rPr lang="nl-NL" dirty="0" err="1"/>
              <a:t>and</a:t>
            </a:r>
            <a:r>
              <a:rPr lang="nl-NL" dirty="0"/>
              <a:t> Society (TILT)</a:t>
            </a:r>
            <a:br>
              <a:rPr lang="nl-NL" dirty="0"/>
            </a:br>
            <a:r>
              <a:rPr lang="nl-NL" dirty="0"/>
              <a:t>Tilburg University, Netherlands</a:t>
            </a:r>
          </a:p>
          <a:p>
            <a:r>
              <a:rPr lang="nl-NL" dirty="0">
                <a:hlinkClick r:id="rId2"/>
              </a:rPr>
              <a:t>www.bartvandersloot.com</a:t>
            </a: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7680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EBCFE4-D9D4-4CCE-A7B6-F8171F832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49699CE7-1EEB-4114-96A2-41FCC8EABC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979534"/>
          </a:xfrm>
        </p:spPr>
      </p:pic>
    </p:spTree>
    <p:extLst>
      <p:ext uri="{BB962C8B-B14F-4D97-AF65-F5344CB8AC3E}">
        <p14:creationId xmlns:p14="http://schemas.microsoft.com/office/powerpoint/2010/main" val="1156847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02B493-5920-4071-ADD3-7826F8C8B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A8B3C4A-4BA1-4F69-ADE5-4E1F52A641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956"/>
            <a:ext cx="12192001" cy="6841342"/>
          </a:xfrm>
        </p:spPr>
      </p:pic>
    </p:spTree>
    <p:extLst>
      <p:ext uri="{BB962C8B-B14F-4D97-AF65-F5344CB8AC3E}">
        <p14:creationId xmlns:p14="http://schemas.microsoft.com/office/powerpoint/2010/main" val="2636627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59B0FD-B3BF-467A-9C7A-CF10CA12E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395B122-60B7-4CFF-BD38-488B5D55A7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36717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0A96C4-9994-4D32-94D5-0328FC6D3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C2CBAF0-4C5F-4212-94D1-0FD569FACC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77509" cy="6727929"/>
          </a:xfrm>
        </p:spPr>
      </p:pic>
    </p:spTree>
    <p:extLst>
      <p:ext uri="{BB962C8B-B14F-4D97-AF65-F5344CB8AC3E}">
        <p14:creationId xmlns:p14="http://schemas.microsoft.com/office/powerpoint/2010/main" val="37669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07D3E9-A93C-4E16-9211-16025A186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7B59710-C5EC-493D-A504-3141F5D888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03626"/>
          </a:xfrm>
        </p:spPr>
      </p:pic>
    </p:spTree>
    <p:extLst>
      <p:ext uri="{BB962C8B-B14F-4D97-AF65-F5344CB8AC3E}">
        <p14:creationId xmlns:p14="http://schemas.microsoft.com/office/powerpoint/2010/main" val="4027603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F7EE517-88B0-4B04-98D0-A56460C053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620"/>
            <a:ext cx="12243528" cy="6858000"/>
          </a:xfrm>
        </p:spPr>
      </p:pic>
    </p:spTree>
    <p:extLst>
      <p:ext uri="{BB962C8B-B14F-4D97-AF65-F5344CB8AC3E}">
        <p14:creationId xmlns:p14="http://schemas.microsoft.com/office/powerpoint/2010/main" val="3159835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6F6844FE-C689-4A11-83E3-DD2B9EA2BB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435" y="0"/>
            <a:ext cx="5610635" cy="7925022"/>
          </a:xfrm>
        </p:spPr>
      </p:pic>
    </p:spTree>
    <p:extLst>
      <p:ext uri="{BB962C8B-B14F-4D97-AF65-F5344CB8AC3E}">
        <p14:creationId xmlns:p14="http://schemas.microsoft.com/office/powerpoint/2010/main" val="971536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9B4B488-8C9C-4B2B-B38B-09971777DE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211" y="0"/>
            <a:ext cx="7352214" cy="7352214"/>
          </a:xfrm>
        </p:spPr>
      </p:pic>
    </p:spTree>
    <p:extLst>
      <p:ext uri="{BB962C8B-B14F-4D97-AF65-F5344CB8AC3E}">
        <p14:creationId xmlns:p14="http://schemas.microsoft.com/office/powerpoint/2010/main" val="27892899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3B7237-0BBB-43F7-81C4-3AB3AB6FF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A5A0BA3-12D2-4655-9AAB-AD415918E3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771191"/>
          </a:xfrm>
        </p:spPr>
      </p:pic>
    </p:spTree>
    <p:extLst>
      <p:ext uri="{BB962C8B-B14F-4D97-AF65-F5344CB8AC3E}">
        <p14:creationId xmlns:p14="http://schemas.microsoft.com/office/powerpoint/2010/main" val="446338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D569C26-B63A-454F-B2D9-EFCB841361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599" y="37024"/>
            <a:ext cx="6820976" cy="6820976"/>
          </a:xfrm>
        </p:spPr>
      </p:pic>
    </p:spTree>
    <p:extLst>
      <p:ext uri="{BB962C8B-B14F-4D97-AF65-F5344CB8AC3E}">
        <p14:creationId xmlns:p14="http://schemas.microsoft.com/office/powerpoint/2010/main" val="1696400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F7C2392D-5AB0-4E0A-A594-C641E9D42E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79390" cy="6858001"/>
          </a:xfrm>
        </p:spPr>
      </p:pic>
    </p:spTree>
    <p:extLst>
      <p:ext uri="{BB962C8B-B14F-4D97-AF65-F5344CB8AC3E}">
        <p14:creationId xmlns:p14="http://schemas.microsoft.com/office/powerpoint/2010/main" val="82814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C3CAD6-607A-490E-9C8A-887542439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655FE092-475F-445A-BCB0-AEF023E21D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588"/>
          </a:xfrm>
        </p:spPr>
      </p:pic>
    </p:spTree>
    <p:extLst>
      <p:ext uri="{BB962C8B-B14F-4D97-AF65-F5344CB8AC3E}">
        <p14:creationId xmlns:p14="http://schemas.microsoft.com/office/powerpoint/2010/main" val="31989564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68376D-7CC2-4069-81A2-7E4189384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1E2297A-F22B-498B-A39E-1BF58A068B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222604"/>
          </a:xfrm>
        </p:spPr>
      </p:pic>
    </p:spTree>
    <p:extLst>
      <p:ext uri="{BB962C8B-B14F-4D97-AF65-F5344CB8AC3E}">
        <p14:creationId xmlns:p14="http://schemas.microsoft.com/office/powerpoint/2010/main" val="1997711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295E66-6661-41A2-937F-6837571AB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0DC2E899-32E7-445B-8893-74DDE201B7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33033" cy="6858000"/>
          </a:xfrm>
        </p:spPr>
      </p:pic>
    </p:spTree>
    <p:extLst>
      <p:ext uri="{BB962C8B-B14F-4D97-AF65-F5344CB8AC3E}">
        <p14:creationId xmlns:p14="http://schemas.microsoft.com/office/powerpoint/2010/main" val="3663219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E2ED9DE0-F7F1-4799-B764-F042806302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048" y="0"/>
            <a:ext cx="6867274" cy="6867274"/>
          </a:xfrm>
        </p:spPr>
      </p:pic>
    </p:spTree>
    <p:extLst>
      <p:ext uri="{BB962C8B-B14F-4D97-AF65-F5344CB8AC3E}">
        <p14:creationId xmlns:p14="http://schemas.microsoft.com/office/powerpoint/2010/main" val="8340153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6BBFE38-989F-48C4-BDCD-0D61B73E1E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1705" y="625033"/>
            <a:ext cx="13563639" cy="7384648"/>
          </a:xfrm>
        </p:spPr>
      </p:pic>
    </p:spTree>
    <p:extLst>
      <p:ext uri="{BB962C8B-B14F-4D97-AF65-F5344CB8AC3E}">
        <p14:creationId xmlns:p14="http://schemas.microsoft.com/office/powerpoint/2010/main" val="23813223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A4C33D-DF23-4496-824B-780B085D1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7041E6D5-5D36-43A8-A1C6-CB8D6E726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41814802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36CE6D-E7FA-445C-9B85-B22B7764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F4F818E1-380D-4941-8DC9-A58864521B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4763" cy="6858000"/>
          </a:xfrm>
        </p:spPr>
      </p:pic>
    </p:spTree>
    <p:extLst>
      <p:ext uri="{BB962C8B-B14F-4D97-AF65-F5344CB8AC3E}">
        <p14:creationId xmlns:p14="http://schemas.microsoft.com/office/powerpoint/2010/main" val="38985078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965F0C-6B29-40E1-AA04-55A247F5D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18D2DDA-0FAA-44F6-A2A7-D84C3EB5ED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5826" cy="6858001"/>
          </a:xfrm>
        </p:spPr>
      </p:pic>
    </p:spTree>
    <p:extLst>
      <p:ext uri="{BB962C8B-B14F-4D97-AF65-F5344CB8AC3E}">
        <p14:creationId xmlns:p14="http://schemas.microsoft.com/office/powerpoint/2010/main" val="25769599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D7ABD9-9D55-4A7B-81E3-86504E202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B3FDA612-AB77-4D2C-9E5A-BF65926407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362"/>
          </a:xfrm>
        </p:spPr>
      </p:pic>
    </p:spTree>
    <p:extLst>
      <p:ext uri="{BB962C8B-B14F-4D97-AF65-F5344CB8AC3E}">
        <p14:creationId xmlns:p14="http://schemas.microsoft.com/office/powerpoint/2010/main" val="7272150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706B53-02BA-4DCA-B187-94C8C2990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DD40E3F-DF85-4073-A980-E5860D2CEB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6720"/>
          </a:xfrm>
        </p:spPr>
      </p:pic>
    </p:spTree>
    <p:extLst>
      <p:ext uri="{BB962C8B-B14F-4D97-AF65-F5344CB8AC3E}">
        <p14:creationId xmlns:p14="http://schemas.microsoft.com/office/powerpoint/2010/main" val="3880948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F3B6B989-90CF-4D3E-A2E1-D7EE7B9F4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25141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616B8F-7ED6-47DE-A4E6-EB846E127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C280B24D-AFB1-40BB-995B-C2EFE1A192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1010"/>
          </a:xfrm>
        </p:spPr>
      </p:pic>
    </p:spTree>
    <p:extLst>
      <p:ext uri="{BB962C8B-B14F-4D97-AF65-F5344CB8AC3E}">
        <p14:creationId xmlns:p14="http://schemas.microsoft.com/office/powerpoint/2010/main" val="34901602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D331C-62B0-4EA8-AA38-4366A20BD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4ED1B370-B9DE-4B09-A7B7-6B3C7840A7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899" y="-211521"/>
            <a:ext cx="13130199" cy="7513629"/>
          </a:xfrm>
        </p:spPr>
      </p:pic>
    </p:spTree>
    <p:extLst>
      <p:ext uri="{BB962C8B-B14F-4D97-AF65-F5344CB8AC3E}">
        <p14:creationId xmlns:p14="http://schemas.microsoft.com/office/powerpoint/2010/main" val="8301798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6CA714-15C7-44B1-9671-EADE7D11F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CCFF2C75-09D9-41DB-A8A0-5D8EFFDD08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6088" cy="6858000"/>
          </a:xfrm>
        </p:spPr>
      </p:pic>
    </p:spTree>
    <p:extLst>
      <p:ext uri="{BB962C8B-B14F-4D97-AF65-F5344CB8AC3E}">
        <p14:creationId xmlns:p14="http://schemas.microsoft.com/office/powerpoint/2010/main" val="35776340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232773-D379-4C1A-B491-E93DDC3A1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318C7DE-16E0-4CAE-9970-2C21C15CEB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469091" cy="7905509"/>
          </a:xfrm>
        </p:spPr>
      </p:pic>
    </p:spTree>
    <p:extLst>
      <p:ext uri="{BB962C8B-B14F-4D97-AF65-F5344CB8AC3E}">
        <p14:creationId xmlns:p14="http://schemas.microsoft.com/office/powerpoint/2010/main" val="36767244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E349F3-E981-43FD-8FBD-BF26175EE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B5F8BB9C-FEE9-4BBF-A551-13A3C814C2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588679" cy="7643632"/>
          </a:xfrm>
        </p:spPr>
      </p:pic>
    </p:spTree>
    <p:extLst>
      <p:ext uri="{BB962C8B-B14F-4D97-AF65-F5344CB8AC3E}">
        <p14:creationId xmlns:p14="http://schemas.microsoft.com/office/powerpoint/2010/main" val="26564598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DDB646-4C59-4FAD-A1EA-BCAC40EF6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C3081B4A-CEE2-4617-8D4E-A5E85F84B6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455678" cy="6967960"/>
          </a:xfrm>
        </p:spPr>
      </p:pic>
    </p:spTree>
    <p:extLst>
      <p:ext uri="{BB962C8B-B14F-4D97-AF65-F5344CB8AC3E}">
        <p14:creationId xmlns:p14="http://schemas.microsoft.com/office/powerpoint/2010/main" val="33827519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36148F-2B67-488F-B4EC-861C95F02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2358B63-04DF-412A-9D24-E9BF5AFAB9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792023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C05F2AE7-7DFE-422A-81CD-E9AB734330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30" y="699133"/>
            <a:ext cx="11728809" cy="5331277"/>
          </a:xfrm>
        </p:spPr>
      </p:pic>
    </p:spTree>
    <p:extLst>
      <p:ext uri="{BB962C8B-B14F-4D97-AF65-F5344CB8AC3E}">
        <p14:creationId xmlns:p14="http://schemas.microsoft.com/office/powerpoint/2010/main" val="29053982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BA1883B1-C6E5-46CE-AADD-D184FF8D4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93" y="0"/>
            <a:ext cx="5283180" cy="3072214"/>
          </a:xfr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67F4000-24C2-4355-B34C-78414DD12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708" y="0"/>
            <a:ext cx="4027762" cy="338503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DD5D093-1872-40A1-B3FE-B40DD803F4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61" y="3268983"/>
            <a:ext cx="4217043" cy="3162782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448DFCC6-A68B-4B1D-A00F-686553B411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715" y="3402574"/>
            <a:ext cx="5843016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289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99EF18-39EC-4E54-8B9F-407BB68A2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944E39C-0AF1-4D11-B6C2-671426E6C5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73943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43845B-5C7E-4D43-A4D1-D4F76058E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C71C84-C40D-44FF-81B4-FE2922516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415664E-0A9D-4A92-B2FF-9695B6B3D6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5081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21B316-EFBB-443A-9A13-818D71D3D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B3A56AE-B00B-4C76-A087-3AB708801A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12604833" cy="6858001"/>
          </a:xfrm>
        </p:spPr>
      </p:pic>
    </p:spTree>
    <p:extLst>
      <p:ext uri="{BB962C8B-B14F-4D97-AF65-F5344CB8AC3E}">
        <p14:creationId xmlns:p14="http://schemas.microsoft.com/office/powerpoint/2010/main" val="5990594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0D0319-A82E-4C5D-8569-A87EE171E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9D8AC30-ED3C-4A7A-AF6B-59A76D46CD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25833"/>
          </a:xfrm>
        </p:spPr>
      </p:pic>
    </p:spTree>
    <p:extLst>
      <p:ext uri="{BB962C8B-B14F-4D97-AF65-F5344CB8AC3E}">
        <p14:creationId xmlns:p14="http://schemas.microsoft.com/office/powerpoint/2010/main" val="14309818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95200D-EB54-4174-B8CA-3E868B3B4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74BEAF37-509B-4F82-A7EC-B5E0B61A01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602659"/>
          </a:xfrm>
        </p:spPr>
      </p:pic>
    </p:spTree>
    <p:extLst>
      <p:ext uri="{BB962C8B-B14F-4D97-AF65-F5344CB8AC3E}">
        <p14:creationId xmlns:p14="http://schemas.microsoft.com/office/powerpoint/2010/main" val="21540009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91A504-182C-4F04-8E61-32F4E8754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635F8B79-7F9A-4B05-AD83-BD8560908F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2314" cy="6897736"/>
          </a:xfrm>
        </p:spPr>
      </p:pic>
    </p:spTree>
    <p:extLst>
      <p:ext uri="{BB962C8B-B14F-4D97-AF65-F5344CB8AC3E}">
        <p14:creationId xmlns:p14="http://schemas.microsoft.com/office/powerpoint/2010/main" val="35905441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87424D-D05C-44C3-BC34-BE0D91AA2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7E7EE582-2C9D-46B2-8F67-E828F78476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209725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62D3EA-E1A5-483B-8F2D-4BF00408C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DFBF402-DC87-4F13-8B2F-A23BCB873C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0638"/>
          </a:xfrm>
        </p:spPr>
      </p:pic>
    </p:spTree>
    <p:extLst>
      <p:ext uri="{BB962C8B-B14F-4D97-AF65-F5344CB8AC3E}">
        <p14:creationId xmlns:p14="http://schemas.microsoft.com/office/powerpoint/2010/main" val="10753640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fbeeldingsresultaat voor anthropology">
            <a:hlinkClick r:id="rId2"/>
            <a:extLst>
              <a:ext uri="{FF2B5EF4-FFF2-40B4-BE49-F238E27FC236}">
                <a16:creationId xmlns:a16="http://schemas.microsoft.com/office/drawing/2014/main" id="{82B959F7-0134-4492-9343-F1F5482715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361761" cy="67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877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62A01B-97EF-4C74-B70B-D2D6378DE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49EE341-EDE9-4CA0-8BA4-6E44EACB1D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362"/>
          </a:xfrm>
        </p:spPr>
      </p:pic>
    </p:spTree>
    <p:extLst>
      <p:ext uri="{BB962C8B-B14F-4D97-AF65-F5344CB8AC3E}">
        <p14:creationId xmlns:p14="http://schemas.microsoft.com/office/powerpoint/2010/main" val="1630665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4FD512-023E-4E2A-83E7-9C3B4BC01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E59A70FD-083F-4FE9-A88E-2A34DDCE57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0086"/>
          </a:xfrm>
        </p:spPr>
      </p:pic>
    </p:spTree>
    <p:extLst>
      <p:ext uri="{BB962C8B-B14F-4D97-AF65-F5344CB8AC3E}">
        <p14:creationId xmlns:p14="http://schemas.microsoft.com/office/powerpoint/2010/main" val="8483955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F4B65F-FA77-4182-8314-CE28BBD86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7116B074-C34F-444A-B7DF-E926CE5837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37" y="-1"/>
            <a:ext cx="11752163" cy="6895415"/>
          </a:xfrm>
        </p:spPr>
      </p:pic>
    </p:spTree>
    <p:extLst>
      <p:ext uri="{BB962C8B-B14F-4D97-AF65-F5344CB8AC3E}">
        <p14:creationId xmlns:p14="http://schemas.microsoft.com/office/powerpoint/2010/main" val="579699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AFE68D6-9576-455E-8012-CBD63A00DE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9928"/>
          </a:xfrm>
        </p:spPr>
      </p:pic>
    </p:spTree>
    <p:extLst>
      <p:ext uri="{BB962C8B-B14F-4D97-AF65-F5344CB8AC3E}">
        <p14:creationId xmlns:p14="http://schemas.microsoft.com/office/powerpoint/2010/main" val="6700932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63CC4-511F-45A7-B771-0D418440C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B24B8CC-215E-4B3C-A053-A8FAB558EB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3492"/>
          </a:xfrm>
        </p:spPr>
      </p:pic>
    </p:spTree>
    <p:extLst>
      <p:ext uri="{BB962C8B-B14F-4D97-AF65-F5344CB8AC3E}">
        <p14:creationId xmlns:p14="http://schemas.microsoft.com/office/powerpoint/2010/main" val="16706337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DBFDAE-E2C7-407C-AD15-79653840C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96A506A-3FEA-4D4A-BFBA-7698796F2A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400"/>
          </a:xfrm>
        </p:spPr>
      </p:pic>
    </p:spTree>
    <p:extLst>
      <p:ext uri="{BB962C8B-B14F-4D97-AF65-F5344CB8AC3E}">
        <p14:creationId xmlns:p14="http://schemas.microsoft.com/office/powerpoint/2010/main" val="13170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2AF3A5-D0B7-4707-AC5E-96017D143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09A0379A-9F0C-4681-933B-FAC1735725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818274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2A2635-F879-4810-9E07-9E101CD56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229D7B6-A744-4DAD-90C7-1EEF6B07C2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76" y="0"/>
            <a:ext cx="12341976" cy="8550426"/>
          </a:xfrm>
        </p:spPr>
      </p:pic>
    </p:spTree>
    <p:extLst>
      <p:ext uri="{BB962C8B-B14F-4D97-AF65-F5344CB8AC3E}">
        <p14:creationId xmlns:p14="http://schemas.microsoft.com/office/powerpoint/2010/main" val="2433561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3126F9-9286-40A3-90C1-37240DEF5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E0B0634-E6B6-409B-80D4-1952AE1D84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36893"/>
          </a:xfrm>
        </p:spPr>
      </p:pic>
    </p:spTree>
    <p:extLst>
      <p:ext uri="{BB962C8B-B14F-4D97-AF65-F5344CB8AC3E}">
        <p14:creationId xmlns:p14="http://schemas.microsoft.com/office/powerpoint/2010/main" val="9767521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087FC7-0DAD-4B57-9661-7C45B026A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FE878661-EF46-40B7-99D6-83825992DF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00" y="0"/>
            <a:ext cx="11002799" cy="7591927"/>
          </a:xfrm>
        </p:spPr>
      </p:pic>
    </p:spTree>
    <p:extLst>
      <p:ext uri="{BB962C8B-B14F-4D97-AF65-F5344CB8AC3E}">
        <p14:creationId xmlns:p14="http://schemas.microsoft.com/office/powerpoint/2010/main" val="14422704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E6E7A5-0913-41C7-8543-B38A31B22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804F679-0CDC-4F0B-A1C8-032F95A308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62" y="-1"/>
            <a:ext cx="11588375" cy="6763711"/>
          </a:xfrm>
        </p:spPr>
      </p:pic>
    </p:spTree>
    <p:extLst>
      <p:ext uri="{BB962C8B-B14F-4D97-AF65-F5344CB8AC3E}">
        <p14:creationId xmlns:p14="http://schemas.microsoft.com/office/powerpoint/2010/main" val="9659434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2FE2DB-3E12-439F-A755-B0E447EBC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5214456-A7C2-4C5C-A6F2-C25F435A31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815"/>
          </a:xfrm>
        </p:spPr>
      </p:pic>
    </p:spTree>
    <p:extLst>
      <p:ext uri="{BB962C8B-B14F-4D97-AF65-F5344CB8AC3E}">
        <p14:creationId xmlns:p14="http://schemas.microsoft.com/office/powerpoint/2010/main" val="37759383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113CBB-0EA9-4D00-9C29-D7151799F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4A04A210-3A10-48DE-BDB7-DC18CE72DB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3588"/>
          </a:xfrm>
        </p:spPr>
      </p:pic>
    </p:spTree>
    <p:extLst>
      <p:ext uri="{BB962C8B-B14F-4D97-AF65-F5344CB8AC3E}">
        <p14:creationId xmlns:p14="http://schemas.microsoft.com/office/powerpoint/2010/main" val="23710045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50B37E-214F-4930-AA7E-6C82F4CBF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08A4A6B-499A-4090-A097-E9D5C41188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24243"/>
          </a:xfrm>
        </p:spPr>
      </p:pic>
    </p:spTree>
    <p:extLst>
      <p:ext uri="{BB962C8B-B14F-4D97-AF65-F5344CB8AC3E}">
        <p14:creationId xmlns:p14="http://schemas.microsoft.com/office/powerpoint/2010/main" val="541249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22006ACA-70A1-43CC-9443-AB96B8C5A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80739" cy="6860749"/>
          </a:xfrm>
        </p:spPr>
      </p:pic>
    </p:spTree>
    <p:extLst>
      <p:ext uri="{BB962C8B-B14F-4D97-AF65-F5344CB8AC3E}">
        <p14:creationId xmlns:p14="http://schemas.microsoft.com/office/powerpoint/2010/main" val="41482877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B0FC48-741B-4354-92DC-3496A81AA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6301F35E-4C8A-46BF-9DF8-9689AAB008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6021"/>
          </a:xfrm>
        </p:spPr>
      </p:pic>
    </p:spTree>
    <p:extLst>
      <p:ext uri="{BB962C8B-B14F-4D97-AF65-F5344CB8AC3E}">
        <p14:creationId xmlns:p14="http://schemas.microsoft.com/office/powerpoint/2010/main" val="36539612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D919E2-251B-40DC-8B0F-1F207CF97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F51601F4-7A72-480E-BEAA-1CF941C1A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586846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7BC2FD-2744-4285-9C79-DEE7BD48E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082A5BB-3F92-4305-BCA6-1C41DC9ECB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7172325"/>
          </a:xfrm>
        </p:spPr>
      </p:pic>
    </p:spTree>
    <p:extLst>
      <p:ext uri="{BB962C8B-B14F-4D97-AF65-F5344CB8AC3E}">
        <p14:creationId xmlns:p14="http://schemas.microsoft.com/office/powerpoint/2010/main" val="30281727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EB3A29-1072-46ED-A720-155D0DD4B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6AB8934A-9DBC-4CAB-A46A-3397933EBE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91300"/>
          </a:xfrm>
        </p:spPr>
      </p:pic>
    </p:spTree>
    <p:extLst>
      <p:ext uri="{BB962C8B-B14F-4D97-AF65-F5344CB8AC3E}">
        <p14:creationId xmlns:p14="http://schemas.microsoft.com/office/powerpoint/2010/main" val="9734329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208AD6-A7BD-4A59-BEA0-1D15469E2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FBB9E085-7622-427C-BBD7-F4DEEFBCA5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4" y="123633"/>
            <a:ext cx="10788016" cy="6019991"/>
          </a:xfrm>
        </p:spPr>
      </p:pic>
    </p:spTree>
    <p:extLst>
      <p:ext uri="{BB962C8B-B14F-4D97-AF65-F5344CB8AC3E}">
        <p14:creationId xmlns:p14="http://schemas.microsoft.com/office/powerpoint/2010/main" val="2214639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9FD591C-28B9-44A0-8529-9736B4DE11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21717"/>
          </a:xfrm>
        </p:spPr>
      </p:pic>
    </p:spTree>
    <p:extLst>
      <p:ext uri="{BB962C8B-B14F-4D97-AF65-F5344CB8AC3E}">
        <p14:creationId xmlns:p14="http://schemas.microsoft.com/office/powerpoint/2010/main" val="3335807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307AC4-059D-4A0E-849C-B3BE2A637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2237023-F5E5-45A5-A35D-CB6211C9C1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2051638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2F8BE2-5838-40D5-8127-8156D8078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CE956B3-9549-417C-9807-A490EE241B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303890" cy="6916987"/>
          </a:xfrm>
        </p:spPr>
      </p:pic>
    </p:spTree>
    <p:extLst>
      <p:ext uri="{BB962C8B-B14F-4D97-AF65-F5344CB8AC3E}">
        <p14:creationId xmlns:p14="http://schemas.microsoft.com/office/powerpoint/2010/main" val="118535409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10</Words>
  <Application>Microsoft Office PowerPoint</Application>
  <PresentationFormat>Breedbeeld</PresentationFormat>
  <Paragraphs>5</Paragraphs>
  <Slides>64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64</vt:i4>
      </vt:variant>
    </vt:vector>
  </HeadingPairs>
  <TitlesOfParts>
    <vt:vector size="68" baseType="lpstr">
      <vt:lpstr>Arial</vt:lpstr>
      <vt:lpstr>Calibri</vt:lpstr>
      <vt:lpstr>Calibri Light</vt:lpstr>
      <vt:lpstr>Kantoorthema</vt:lpstr>
      <vt:lpstr>Big Data and the law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Data, mass surveillance en de Nederlandse staat</dc:title>
  <dc:creator>Bart Van der Sloot</dc:creator>
  <cp:lastModifiedBy>Bart Van der Sloot</cp:lastModifiedBy>
  <cp:revision>18</cp:revision>
  <dcterms:created xsi:type="dcterms:W3CDTF">2017-10-15T17:50:36Z</dcterms:created>
  <dcterms:modified xsi:type="dcterms:W3CDTF">2017-10-30T16:17:33Z</dcterms:modified>
</cp:coreProperties>
</file>