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3" r:id="rId5"/>
    <p:sldId id="267" r:id="rId6"/>
    <p:sldId id="265" r:id="rId7"/>
    <p:sldId id="273" r:id="rId8"/>
    <p:sldId id="274" r:id="rId9"/>
    <p:sldId id="264" r:id="rId10"/>
    <p:sldId id="268" r:id="rId11"/>
    <p:sldId id="261" r:id="rId12"/>
    <p:sldId id="262" r:id="rId13"/>
    <p:sldId id="266" r:id="rId14"/>
    <p:sldId id="269" r:id="rId15"/>
    <p:sldId id="270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3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4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6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1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5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9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0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6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9EAC-517E-4C24-8BF6-BB864474D317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A1E3-E4AF-4859-95B5-33181988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5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Interactive debate on topical</a:t>
            </a:r>
            <a:br>
              <a:rPr lang="en-US" dirty="0"/>
            </a:br>
            <a:r>
              <a:rPr lang="en-US" dirty="0"/>
              <a:t>privacy questions</a:t>
            </a:r>
          </a:p>
        </p:txBody>
      </p:sp>
    </p:spTree>
    <p:extLst>
      <p:ext uri="{BB962C8B-B14F-4D97-AF65-F5344CB8AC3E}">
        <p14:creationId xmlns:p14="http://schemas.microsoft.com/office/powerpoint/2010/main" val="18271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Question 2 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824536" cy="362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Is </a:t>
            </a:r>
            <a:r>
              <a:rPr lang="nl-NL" dirty="0" err="1" smtClean="0"/>
              <a:t>seeing</a:t>
            </a:r>
            <a:r>
              <a:rPr lang="nl-NL" dirty="0" smtClean="0"/>
              <a:t> </a:t>
            </a:r>
            <a:r>
              <a:rPr lang="nl-NL" dirty="0" err="1" smtClean="0"/>
              <a:t>someone</a:t>
            </a:r>
            <a:r>
              <a:rPr lang="nl-NL" dirty="0" smtClean="0"/>
              <a:t> </a:t>
            </a:r>
            <a:r>
              <a:rPr lang="nl-NL" dirty="0" err="1" smtClean="0"/>
              <a:t>sunbathe</a:t>
            </a:r>
            <a:r>
              <a:rPr lang="nl-NL" dirty="0" smtClean="0"/>
              <a:t> </a:t>
            </a:r>
            <a:r>
              <a:rPr lang="nl-NL" dirty="0" err="1" smtClean="0"/>
              <a:t>nude</a:t>
            </a:r>
            <a:r>
              <a:rPr lang="nl-NL" dirty="0" smtClean="0"/>
              <a:t> a privacy </a:t>
            </a:r>
            <a:r>
              <a:rPr lang="nl-NL" dirty="0" err="1" smtClean="0"/>
              <a:t>violation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 </a:t>
            </a:r>
            <a:r>
              <a:rPr lang="nl-NL" dirty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 16 </a:t>
            </a:r>
            <a:r>
              <a:rPr lang="nl-NL" dirty="0" err="1" smtClean="0"/>
              <a:t>year</a:t>
            </a:r>
            <a:r>
              <a:rPr lang="nl-NL" dirty="0" smtClean="0"/>
              <a:t> </a:t>
            </a:r>
            <a:r>
              <a:rPr lang="nl-NL" dirty="0" err="1" smtClean="0"/>
              <a:t>old</a:t>
            </a:r>
            <a:r>
              <a:rPr lang="nl-NL" dirty="0" smtClean="0"/>
              <a:t> </a:t>
            </a:r>
            <a:r>
              <a:rPr lang="nl-NL" dirty="0" err="1" smtClean="0"/>
              <a:t>comes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doctor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asks</a:t>
            </a:r>
            <a:r>
              <a:rPr lang="nl-NL" dirty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Antidepressants</a:t>
            </a:r>
            <a:r>
              <a:rPr lang="nl-NL" dirty="0"/>
              <a:t>; </a:t>
            </a:r>
            <a:r>
              <a:rPr lang="nl-NL" dirty="0" smtClean="0"/>
              <a:t>he/</a:t>
            </a:r>
            <a:r>
              <a:rPr lang="nl-NL" dirty="0" err="1" smtClean="0"/>
              <a:t>she</a:t>
            </a:r>
            <a:r>
              <a:rPr lang="nl-NL" dirty="0" smtClean="0"/>
              <a:t> </a:t>
            </a:r>
            <a:r>
              <a:rPr lang="nl-NL" dirty="0" err="1" smtClean="0"/>
              <a:t>tells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he/</a:t>
            </a:r>
            <a:r>
              <a:rPr lang="nl-NL" dirty="0" err="1" smtClean="0"/>
              <a:t>she</a:t>
            </a:r>
            <a:r>
              <a:rPr lang="nl-NL" dirty="0" smtClean="0"/>
              <a:t> is </a:t>
            </a:r>
            <a:r>
              <a:rPr lang="nl-NL" dirty="0" err="1" smtClean="0"/>
              <a:t>being</a:t>
            </a:r>
            <a:r>
              <a:rPr lang="nl-NL" dirty="0" smtClean="0"/>
              <a:t> </a:t>
            </a:r>
            <a:r>
              <a:rPr lang="nl-NL" dirty="0" err="1" smtClean="0"/>
              <a:t>bullied</a:t>
            </a:r>
            <a:r>
              <a:rPr lang="nl-NL" dirty="0" smtClean="0"/>
              <a:t> at school</a:t>
            </a:r>
          </a:p>
          <a:p>
            <a:endParaRPr lang="nl-NL" dirty="0"/>
          </a:p>
          <a:p>
            <a:r>
              <a:rPr lang="nl-NL" dirty="0" err="1" smtClean="0"/>
              <a:t>Should</a:t>
            </a:r>
            <a:r>
              <a:rPr lang="nl-NL" dirty="0" smtClean="0"/>
              <a:t> the doctor </a:t>
            </a:r>
            <a:r>
              <a:rPr lang="nl-NL" dirty="0" err="1" smtClean="0"/>
              <a:t>inform</a:t>
            </a:r>
            <a:r>
              <a:rPr lang="nl-NL" dirty="0" smtClean="0"/>
              <a:t> the </a:t>
            </a:r>
            <a:r>
              <a:rPr lang="nl-NL" dirty="0" err="1" smtClean="0"/>
              <a:t>parents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/or the school?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police has been informed that someone in  a certain neighborhood (among 300 residents) is planning a murder.</a:t>
            </a:r>
          </a:p>
          <a:p>
            <a:endParaRPr lang="en-US" dirty="0" smtClean="0"/>
          </a:p>
          <a:p>
            <a:r>
              <a:rPr lang="en-US" dirty="0" smtClean="0"/>
              <a:t>Should the police wire-tap all telecommunications of all residents living in this neighborhood?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Thesis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you’ve</a:t>
            </a:r>
            <a:r>
              <a:rPr lang="nl-NL" dirty="0" smtClean="0"/>
              <a:t> </a:t>
            </a:r>
            <a:r>
              <a:rPr lang="nl-NL" dirty="0" err="1" smtClean="0"/>
              <a:t>got</a:t>
            </a:r>
            <a:r>
              <a:rPr lang="nl-NL" dirty="0" smtClean="0"/>
              <a:t> </a:t>
            </a:r>
            <a:r>
              <a:rPr lang="nl-NL" dirty="0" err="1" smtClean="0"/>
              <a:t>nothing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hide</a:t>
            </a:r>
            <a:r>
              <a:rPr lang="nl-NL" dirty="0" smtClean="0"/>
              <a:t>, </a:t>
            </a:r>
            <a:r>
              <a:rPr lang="nl-NL" dirty="0" err="1" smtClean="0"/>
              <a:t>you’ve</a:t>
            </a:r>
            <a:r>
              <a:rPr lang="nl-NL" dirty="0" smtClean="0"/>
              <a:t> </a:t>
            </a:r>
            <a:r>
              <a:rPr lang="nl-NL" dirty="0" err="1" smtClean="0"/>
              <a:t>got</a:t>
            </a:r>
            <a:r>
              <a:rPr lang="nl-NL" dirty="0" smtClean="0"/>
              <a:t> </a:t>
            </a:r>
            <a:r>
              <a:rPr lang="nl-NL" dirty="0" err="1" smtClean="0"/>
              <a:t>nothing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Do </a:t>
            </a:r>
            <a:r>
              <a:rPr lang="nl-NL" dirty="0" err="1" smtClean="0"/>
              <a:t>you</a:t>
            </a:r>
            <a:r>
              <a:rPr lang="nl-NL" dirty="0" smtClean="0"/>
              <a:t> trust the state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protect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privacy?</a:t>
            </a:r>
            <a:endParaRPr lang="en-US" dirty="0"/>
          </a:p>
        </p:txBody>
      </p:sp>
      <p:sp>
        <p:nvSpPr>
          <p:cNvPr id="4" name="AutoShape 4" descr="data:image/jpeg;base64,/9j/4AAQSkZJRgABAQAAAQABAAD/2wCEAAkGBxQSEhUUEhQWFRUVGBgVGBUYFBoZGBYXFxoWGBYXFx4dHCggGBwlHBYXITEhJSksLi4uFx8zODMsNygtLisBCgoKDg0OGxAQGzQkICQvLSwyLywsNCw0NCwsLDQvNDQsLCwsLCwsLywsLCwsLCwsLywsLCwsLCwsLCwsLCwsLP/AABEIAIoBbQMBIgACEQEDEQH/xAAbAAABBQEBAAAAAAAAAAAAAAADAQIEBQYAB//EAEIQAAIBAgQDBgMGAwYGAgMAAAECEQADBBIhMQVBUQYTImFxkTKBoRQjQtHh8JKxwQcVM1JishYkcoKi8UNzNFNj/8QAGgEAAgMBAQAAAAAAAAAAAAAAAAECAwQFBv/EAC8RAAICAQMCBAQGAwEAAAAAAAABAhEDBBIhMUETUWGBInGh8AUjMjORwULR4RT/2gAMAwEAAhEDEQA/ANLlpMtGy0mWuucsDlpMtGy0mWgAOWky0bLSZaYActJlo2Wky0ABy0mWm4rFpba2rnKbpKrOxYCcvqeXpRytCkmDVACtIVoxWmlaYgJWky0bLTctAUCK00rRstJlphQHLSEUbLTStAqAkU0ijFaaVoACRSEUUrSZaYqBRSRRStJlosKBRSRRctJloCgcUkUTLXZaYUDikii5aTLSCgUV0UTLXZaYUCiuiiZa6KABxXAU/LShaBDYroomWkApWOhkV0UTLXZaABxXRRMtLloAFlpYomWuy0ADilin5aWKQGly0mWjZaTLVRbQHLSZaNlpMtMVActdlo2WmXnVQWYhVG5YgAepNFhQPLSZaFb4rYaYvW/Ccp8ajUep133pi8Zw5XP39vLBM5xsJnTfkaW+PmPZLyIvaDg4xNkoTBBlT5wfaonZbE3WttbxA+9stkYzqwgMjH1BiecTVm/G8MEzm/by+E/GJ120359KJhHsuzNaZGYwGKsCdJgGPU1jhGUdRvjK4y6ryaXDXo65/noa55FLTrHNU49H83yn/NoUrTStSSlMK1vMIArTStHK0mWgYDLSZaOVpMtFgAy0hWj5aTLTsRGK00rUHAcYW7ib1gR93EEHUxo+kaQTHyq1KVGM1JWiUouLpkbLSZakZKTJUyJHy0hWpGSkKUCI5Wky0cpSZaAAZa7LRmEanYVW8C4mMSjMIBDERM6ScpPqP5VFzSaXmNRbTfkS8tdloxWky1IQHLXZaNlrstAEHANmtgzm3BOm4JB26RHyo+Wsz2V4hGIv4Zzuxu2/Q/Gv9f4q1mWoYpqcE0TywcJtMBlpQtGyUoSplYLLUPAXpa5bPxW26RKNLIw8olZ6oamvfQEAuoLEgDMJJAJIHyBrg6ByucFj4gsiQohdOcT9TVMt3iRafHN/Svv1Lo7fDkmueK+v37CZa7LT1uKSQGUlYkSJE7T0mut3FacrAwSDBBgjcHzq6yqhmWuy0bLSZaABZaXLRMtLlpWOgWWuy0XLXZaLCjTZaTLRstdlqmy2gGWuy0bLXZadiA5az3afh126MmabTGY2II1AMDxLz+VacLULi9wIqkzq0aR0PnWXW/sSaNGk/eimefWuzSCSX8MblyANAdT5fvylf8NWlidPEBOdoMmNojWR9an8ex1xLMo7KRdX4ekDQz8QOxHnTeM8ScPhgGZQzMrKPhdfCIYfOZ3/AK+eipyrnrf0O5JwjfpX1Ky/2ZtTr4ZnTO2sCdJHp6VE/ui9hnzWptFdQSc242hh0nSr7FYxjjLShmyGzJSfAT4gDrs0SPnU/GIHDDcEggTrpmggx1o3zhTv1DbGVqvQdwTjq3vu38F0QIMfeHKSxT2bTlFXBSsVdwbKyvl8SsHVuQI+ERMzsOhAO21bTBM7IDcTI3NZB+em09K72h1bzRal1RxdZplidroxpWky1JKU3JW8xkcrSZakZKTJQBHy017YIIOxEH051JyVW9o3K4e4VbKSMoOUt8RggAc4mD1ilKSjFyfYIx3SSXcw/ZnBW/tKKD8BYzJGcrIBEdd+hBPWt+UrzpsMtkLdtMTcXxhSpUFhyJDHeIrT/wDG2Gict0bfgHPb8X7kVzfw/PjjBpuuToa3DOUk0r4LPiWNt2Ez3WCrsOpPRRuTWTxXa+45iygQHZnGZiOsDQfWqbiuIfE3c7tJM5EgwqifCIEk8yalYLs/d8TXWyTsQADB0PhOoEka+dSz65Lo6X1I4dI+6sn4PiDNJe6xI2h7YE89CPpU+3xNolbittKmGjbmsRvtVX9mFlWQElyPxMwJmQdFGmwMkbHem4PHfgbwzOrMwn4dAwMHVl6azWFaht2pM2PAqppGlwvFVZslwd23KTKn0PI+RqyyViMaYANwZV6xII/DEDX+LnVjw/tOlm3F4u8DwlUliB+EjmdK6Wn1qfE37/7MObSNcwXsWXaewWwl8AwRbZgZI+EZo05GIjnMVS9i8NbzM67hAI2+IydB0yjlQeL9qreKy4a2l1MzA3GdcsW110AeWlgojYiadwbC91eQ27g1JVptMAQxBbTOdSdjG8VXnzw/9EGvu/8ARPDhn4E/voa8rTctSSlNKV1DnAMtcFo2WlC0IGeccSwIU2740uL41YabM3hPUaRHQ+dbrC3RcRXXZhNVeHwfe4UI8DMCVI3EE9af2ds3LI7t/EhMBhOh5SOU/l1rzX4fr3i1MsGXi3xfr0/k9Tr9Lj1Ojjmx/qiufVJc+6/plpdZUBZiFUbkmAPUnavPu03a83ptYfw2jKu5HifxR4IOikDfeG5VM/tG4nc0sG0yW8wbvCdLhXYLB2EgwdZjQRricOJMeo9q7OfM72o8/hxKtzNjY7PWyqtkecmdV7xZjKu5jmTEnoaPY7O2SWJBMQCRcSdWYfyGb59avuHXybdpSYPdEBgASJ7vXXeOh00qm4Pi71y3i2a8FupZWLuQSTaNwiRESYia4CjOVtP7s7blCJH/AOHLZllB318dvUhA2+x18O+/lrRMHwkWXR8OjznYzKMCMxXXyYEnTlOxpo4pd+x3byuFbv7ZaEUhw6ojAg7A5uQq77NXYwuHG2ijcdYjepKM4tO+6E3CSarsXNhGyjPGbnlGg8taflo5Wky16foqPPdQOWuy0XLXZaVgCy12Wi5a7LRYUafLXZaNlpMtU2Wgctdlo2WlC0WICV0MCfLr5V5Z2i7TnFpZKxbQMzETmYOhyE6DoTA31869H45xi3hrbOxWRoFLQJ5Bun7ivLcHwa0bZJfOGJZckwM26wRJ5Dr4fWsGuzpLan8zbo8Nvc18i94Xw253YZL4yPrOUEMD5nbSKlDA3MmQ3QRvsASTrBJnTyA6VB4baa3bW2LxRE2lAQOf9Dz5UTGY8WmAN9czfCGSNjHnznWuLy3wdfhLkzPDcc9673bXIB26SugG2+XSfKrjHvdwkOTmzkLA1M8ooWL4SWKMSGeQzkLEtoTyBXUdeUcqdxpC6qc2qkH/AA2EEdTrPOrZNN8dCtJpFrgsTndFBh5BKkawJFa+zi0e5ctqfHay5xG2cZl9dK8xxWMxTwR3KwdC1m5mkD/MGEz6UXC8axtt7lxWTPdKZ81pmWVGUFQCCo+ZrZoc0cF33r+/+GTWYpZqrtf9HpHEMQtm2919FRSzQJ0FMxmIFu0bsFlC5oXcjfSecV5/i+PYy8ptXrlnu7ghstp1aN4ksY2286lPxvGqgAv4VlAyibNwkgCNTmEmPKts/wAQx87X24+Zlhop2ty4vn5GuwnFbN1lS2+Ytb70aH4Q2Qz0IbQg6iKnFK84wb4lLhvpcsrcKspHdOLZWQScsyDoOfKrA8ax5H+PhTO4WzcBiYMHPvGu1LH+I43H4+GPLoJKX5fK9TXcOxSX7SXbZlHEqYjSqftVwm1dNs3SeawNiN58iOX/AFGs9huI4vC2hbt38KLVtfDmtsxAmYJDAc9NKoMb24xFxvvDadV1VralN4zAgsekUZNVDNhcY9a+oQ08sWVSfS/oaNuC4XW2M5PMAE+moER86i2+AWVYBCz9Y1O4B1kiBOxkxUnhSPi7K3Ugo0+EmBIDKykAajMOc7zy1uLWCxCxGQAcuuoGumpyz8wOunDbkuLOsknzRXYfDWrGkLbJme7GZ9jIYjbdYP0qNxDiAaVTMpP4iRmOYaiDqs5VkCJmpWK4RcLlvCGOh1MCRqPh2kL8iemohwJyTEzMsc2+o38O8Fuf4R8hKN2wd9EVfCMItyWZmzKNBC6STO4OxWPlT8FdCi6GWczFQTGwmNPOJ9asV4LdE+Ia+Z/1THh8l9z0Es/uO42g5AiM2upUnTJHN/YddLHJMik0QcVh7azkum3EMV+NNS+vzM6+Q5Cq98KBo9vLpqyar+GZB1Xc/wANaOxwR/hhTtzmQCxg+H/o9z01lpwu7qQijeddzCnWV6lvoeei3pBsbMXw3hEXXL3AbTL8SKMwIMARlJX8Q5bVcnhOFYZxccxz2jYxEDTz3q2u9nmZs2RVII1VysgM+u0TBB/7mE8zV8RstahGjMcv4wTlKjU6CTIcecTpsG57nYKNGzwuGCIqgkhQBJMk+ZPMmh/aU702Z+8CC5l/0klQfcVjx2kxs5Q+FjSJtuTGwkh6Ba4hiu/a93mHN0J3UZG7soCHBHikmWOs9dNK7r1+FVTOMtFlbdm9YQCTsNTQMHi0uLbdDK3RmXSJET8qyWK4zjmQjNhtZU5bT5oOhIm4RsdOVMw2MxNlLaI2HiyIXPbctERByuAfkOQpP8QxXwwWhyVyi54SbRtYVHPjbO1sSRJXNm23ENsdNqthhcpOX9msBw7F4k9w4NsCyp7v7tom5IfPrLbDYjSKsP8AibHcvs8+dm6PebmlY9RHR6n9y01xa6/dmvA9Vg/b5T7P78iP/aTi0u2LTWzIFy6kgfiQhW+oNeepciOUnf1/9VqcRgb161bUkEIXueJSDnukFycrAbg8tJNV+N4Q4IVipLA5VUQZUgk+JpIAzGfKrZ6mE5WVw08oKixsccdHMFQLdtwpYkAkCZIOpPgAjzq+7J4W8VN6QxuA5g23hLDYdSTodNKwd/Dm5cyllAzHVtABO5gnTT+dekcNsBFyWLggalMveQSWB5yBKnpqGrDnSiuO5swtyfPYW3w25aS94lhy9xliSJGoWdvhMHcfKsfhuMXUSzaQjMLgCkmYynMAw6agf1rW8YN1LTEusEEa2yqnTbXcmsN2awKPiC95lAUEjxZTIBMr5iCfQTypYv0uT7DyfqUUep8H40uIe5bAyvaW2XE6S4J8PUQBr5+VWhWsn2Uw4s4i6xIbvRAYHUEGIOuvwgaayDpvWyK129Nm8XGnfJx9Ri8OdAMtJlo+Wky1dZSBy12WjZa7LRYGoy0mWj5aTLWey6gOWlC0XLShadioyfb3s5h8TYLXZV0HguKwUz/lM6MN9D5xWJ4Jes4W0bduXzZWYwpEwoYwT4dtvWvVOPYNbmGuq4kZGI02KgkEeYIryjhmHENoJypP8VwEnzrma/qdHRPg2uBey9sMipHqR68vKonFcFhrtphdtpkgnUlY01gkCNh7VFvXO7w7soH3akjWJgkKJGo/nWZI++fLcuAlQShulrRLWyxGRpBWRqDPlFc/Dic3a4o3ZsqhSfc0XDOI2ili2wVwqKpJ1kqAJzDVjI6VcYmxY3dFAOhObfyM7jfSsxwS0DYssFHM9YBJ67wNK0vcBkyt6/lUJxqTJwdxTINw4QfE1uOZ71dIjWS2mw16im3sFg51K9P8QAA6+fn9B0qDxnEsl23YZWfOFWc0ABmKRAG0AEiedM7O3lYX1Rmz4a5dttrJKAtkOvoV+RqfhS2bqI+JFy2lhZweDLGGQ6SQLqnckSRO3iI+ZFKcPgQdSvzvIOn+ryH7Jqo4e32lhcKsmVwPjmQVdmGwgSFMdVqZx3EthlRYZ1JbLDBYC5SOR5sR6Cn4Mt+yuReLHZv7EsYfB5QQVykAg96sEHYg5ttBr5DoKbbtYKQoZDMwBeQ8jMDN0J25AdBFThR3eIt208OrEgahVyWTlAOwLO3z9qW/e+0O4Kkd3JDZuasFBAAESJHz50LE306Dc0qvuM7ScKwrrIxC2gPwtdQISSTJ1ncnruetYBMMhnLDDfeY9q9P7U2GtWHVCYcgAf8AUpzzv/l/8jWBwGD+9hubKpjpIn+da9Ley30MuorfS6ljwri121hiLYhbUiSC0bnkdtV06elVVn+0jE5lzKgWRMZpidY8UV6KMLbDXLQUC2coyxA0UaafKvMsPhFW7fMD7sOFGv8AmABA8h+9Krg4Scm19snNSilTL3tP2pvWkSI+9lgrA7QJMz1jrUPsx2wuPca2UUd4BGUblT+KT02qw7W4DvlwaHVcrMY3gLrB9hVTb4Pbw7Lct5gwMatNX4sCnjbKsmZxyJDOLdrrtq69tUQhCNwwIOUTseWomrLsn2ju3e8hAGE/CPDkiSDJneod7gFu8z3buYtcdmOVoGp9KmdkuHCzibqrOVrQI111zKf5UZMCWLcEMzeSilft5eDEoluJOUwwMcjodNOVam/2uu2cL32U5jCw8x3kAMIDabN/CKzPGOzFpLLtbzBkGbVp0G/0mrntQgODKiMovggDYeFx+/WlmwRi4quoYsrkm7IeA/tBxV14KJlGr5c0hZAJEtG5FbPgwa9me9bB1AUkkRAB5k8/5VjsJhVW0FgGLF151+NhahvlMR5VvuHmEWJ+ESZ02rLm21wqNOK+7I+LwWCnxFAY1HfKI0g/iH7ApiWcF8QKazqLtsg6mdQ3Vj7mh8TtMqMuseIiGywPiHrodRt5VV8E4ble8FOU27iQo2AOXvIHI+JjpUFjajbJeInKkXarglIi4skgD/mEkmVgfHrqo+vUyrWsGN3AO2t9Oigfjn8IrP8AaGxmUswgoFYGZytnRQViMpgHbfTSrlMFCsq6qQpHigiVgwd5ld99d6m8MlxzZBZYtX2IvZ+3hXwyd4wzZYYd8qxOaJGYR4TPseQqfdt4AAlnSNZnEW41zTu/+pv2BGR7NYMOfDoxsK4GsM4zBSw2PwgelXXafBlkOcBlKXGgsSsKpIJGnilhrM761KWN72JZEootLdrBgyWQag/4y7gq3+bqo+vU1T9pcLhGVDbfMyugMXVeEYhTm1JAiNetTuAcLIS2UM57YY5j+IHXX/unyjSKzeNwi98wgSMkmZLff2wA5/FsdTrrRjxvdYTmqopeJ4dLV1sswGIUkiYBIExzr1XDY3D3gWZQRbAliAFBBB01PNAfkK837UYRBiHUCEVgQBsBEwK9A7P4BXt2bZlQ9piSrQwK5BoeW+++1WZ471FleGW1ysDxvB4W5h7hVFAVZDLAggALGgn4VEeQrCdlMStrE67Q0giZ0AjlzIqz49hrmDuMqXGuWO8a0bdxs8eBWUidtM2o6CqfgllftSEjdguvQhqcMe3HJMJT3TTR6BhOE2MQ6vLKGE5Np3+ag5ifatRaw6ooVQFUCABsBWZ7NYNXxbu2rW0GUHZZkSPOJHzNa8rW/QQUcd+Zh10m8leRHy0mWj5aTLWyzHQHLXZaNlrstFjos7XHrZ3DL8pH0M/SpdrH2m2uL8zH84rIZaXLXIWrmup1XpIPobgLOopQlYi25U+EkeYMfyo17tb9kGa8l+8rafdhWKnq2Zl0PrVsNWm6aKZ6VpWnZqeKiLF3/wCt/wDaa8ssaBtP/iWf4rla1O3eFxdu7atriA5tvo2HeB4TJLAFQNd5rDXGIDb/AOGn+67VGrkpNUX6SLinZcPaRrZXRMywSBLEGenPzPWq3+7CHl2KAhRmIkaKVEx8Jg86kSc6kASUIOkjeRpzjX3PWoA4pe7wIbduMwBOXcGNRr0I/lWPF4nOxmrL4fDmTez7fcWJ23keprR3MQPp08qyvBcTFqyp3lj8sx/rWmZh9P6VDIvibZOH6UkV/FOEvev27pKjJlOXUzlbMNY0mszwXAX7XELxRSUvrcLMfgAdi2aY3DyI3g1Zdp8XdW6mV3QKNQs6nSJiQR5VcYPEH7KGEzlLaTz1nrHprWlSnDFb5T4M/wAEsrS4a5ZDwXDe4VFlSGddRpslyJ996kcd4W+IKRkGUXAJJM5wBO2kRNZ7gmMdrltXd2ls0GSAQraKSNBrtVp2pxVxe7VS6A5mLLMnkAI2Gp0PSnKGRZlz8T7kVkxPC3Xw+QPC4O8+OuOuUC2LaGSYJIVmCmNfCF5VIPCGsi65KEMCCRuM1wH5wdKP2dxJe2zGSS+ukEwqiYMdKoG4jcLGXaHYAoQ2QS4OkjTXnShCblJJ9Kv2JTyQSi2uvT3NJ2jw7XLceHKCG1kyYOkV57gXPeAkAeJTptuNq3HanENkCgsoYiWUGYAB0jUGY+VYlLQW6AJIlfiBB3+VW6VS8J30K9Q4+KkupuyT31xhuCo/8V/WvOsOWNzEADUhgDHW4leh2SO9uHoV/wBq159gA3eXfF8sp/8A2J+9uVVYe/yRdl7e5f8AGGP/ACpnZWXzMj+WlPODH3RbxAsND6E0Ti5AGF21zb//AFtUnNm7iP8AONv+lq14pVga+ZlyL89ewyzw/NmAkAO4AG0Ax/SovBrcY51PK0B/5PV7gJGfYeN/97eVUmEJ/vB/K2vnpmepZJXgr0RHEqz+7Ivaezks3hv922/mDQuL/wD4bde/15yPHUntni0Nq7Bk92eRGutReLH/AJJokffx8vFRqHucWPAqUgZcm2mkL9nuco52h8/1rdcNYG0pFYNLhCLmMgYe4NtP/h2nnvW6wF37sek9PlXPyrj3Ztx9SNxDCu8qMniUwSTMeGTty096icFw7ZsVGUt3nM6bCdYqTxlGdSy3HtsoOUrr0MHQgjQe1VvYzHG4t1mMF3zGB1An61LbPYrZBThvde4nH8K3cuzZI+7XwmfhdfLXX+tXV6y0KQqQVAGZoJOU8o33PyrLdqi1pgi3Xa3dglX2VlcNKmPXT9nU4i0r2oNx0YAFSsiDl02GvOpy32nfPJCMobXxwZfsDaBIO5FhQAdATL1a8YsM1u4zBIS3dUw0mWAM+o6eYqj/ALPbktB27lNvnMeetSO2N42n+6e4FvBw9tyIHhiRBJGwqTUnkdMN0VBWjScPDCxZIyfAB4mjciBt1/nWW4nYNvEMGictsmNtb6HT3q/w+VsJbRmdZQEMjAERrz35VjcPimuO5Zi0ZVDNEkLethZjnFGNS58v+hNx9wfa259/dPmd/Stpw/i/cdwbcM/dQECMzHMdzGgErpMViu1wm9d9TWu4ZaZj4cgPcWNXmPivdP3t0p5f0RFCt0rKztxiblye8TKzXO90BAJ7vJAMmdNdOdZvgRH2q10zAn5D9avsfxl1uXbRS2Qtp2DpmBlUbadjofoaz3Z8TibI31Hz086ljvw2mRlW9NHqHZOftV+RH3a/7q1hWsx2SQfabxkzkUa+tapyACTsNTWrSyrEjJql+awWWky1C45xu3hQDckztEActyTA3qswHbfC3TBLWzAPjAjXzBMctTEzpzq55EUrG2aHLSZazeM7dYZGgZnETmUT0/Oq/if9peGt5cgZyQSw1XLtAPhM8/al4qH4UvIuc1PDelZftFxruSoG51MHXTlUzhXGFuWs+vn0BG+oMD51ya4s69l7NZftxdCfZ3YsV7zKUkANKmN4HLmaTH9rUtKTEsNhMZjrPyrNdpOPfaLNgFSGW4GJkQfC4MR6irMKqaZDLzBoPw/j9liDbDWzMQXYGNJ0XMCPIxVhiuJJDbmVUTlMSrXCR7Ee9ZHslZVncRJGUbkaN6ea9a2owavaAAKkgHRJ333b+tPUyTlyQ08WoknDYxXyuNip110MmfSqe7bK3iwGiOjMM7eRmNo0mm4x0sKC7jX/APkfmRBNSsBZsXhnRswPNREEbg676iqYfBz2LZrfSIfC+K2/u9wRnWCDoS0gbVqRxy1ADNDQdMp6HyrNYvh4RUEkZmBB1IEz/q13q0vcKEKwZg2n4hEn5Up7WyUXJIZ2gvBriwSfBmkEbabfvpVhgccpsC2G8QtfDz+EH31qnwCWxltO6tcC6A3AXAO4AiYA/lVvi0tqMzwAq75gogDYmNBUpP4FDyIQjU3PzMz2e4xba9YAZvFqJGkeJOmmtW3a7iiBrEsfvFfLHOCJqZwbCYeBcsC3lMCUIKyGJgQOrH3qPjcJhw6JeyZt0D3ADqYOQEc45VOWW5qVdLILFWNw8yZ2WxyMrANqWkAkTGVRy0rNNjUlZYxnA1IjQrM+9aRcAgSFJWANjBEFYg5dNqq8NhsM8sjKO7O4uKwEgTygfpRDIk266hPFaivImdqeIpktsGkFisqRvlBrIJjgbgLEgAiJMnKCDP8AOrriV7DhCMwusSSoMnxRuNI/91nbUgiV0LAag7E+lW4FWPaV5ucm43n96W+8ubwSupGmiifWsRhH+9uQZO/Mkw6mBHl/KtJxW5bsDw3pI0KyD5R5ctaz/DSbd225IIUyfDqdCJmetVY0kmXTbbRf8WxaPZtmCDaUkSpjNovXXQtQ+G8TGa0fEwBBKrb0HhbUHeNeZqu7V8R78p3eaBOZCYDbdPnSdmOJLaz5wdQgAgSCoYPz2JgipJVjZF8zRef3o4LlWAUs8ApJE5mHPrr86g8Dx0Yu49wlpVVzBfNvlzqj4xijcuEoQFGwK+QBmD5VZ9neLC1aZX+IknQSB4VAiT5U2/goUY/HuK3jOL7wOsrsQQAR5aAnqDVpxPFhsIyAMPvc0lSBHi1+orIXrjG5ebTIWLFiPhLuSp6jXp0q+tdoA2HW0F8bLkJJAlxA5D51OVuiMK5JZur3SS0k23AA11PdiI5aitZgeJ2skMwBGmo9j++leVX8ZdRpnLEgEagSIPlsa9J4fgEthbneGWUMwMRtPOTzqnNBJFuKdslYviIAcKzkZSRlIiI9J51Q9jsdbt2rst4p2B1IgTFT8UyKWzMsDc5sq5Ykk+elDwnDLTIDbZihkgCIIkzHh21qKkttfINjtsq+1nFFutbgmF1liOZHkKs+I8SXN4SGHdiDruJB2oLYXDO5VSudSNnBYQRyjTfnRsQtm2CX2jdmyjpvA6/SrN6tEPDe1oqOxWMRA4ZgCbCwCdzlMVD43jc5UyNAT0q27K4VPs9tjOYrr8gAOXQD2ouJw2GLm2wt5iNAWGfWdACPL6ipeIlN8C2NpC4riSGxYCtMWyDHLbes5w3FKoYkxOWPXvUP9D7VrLti3lOeMqyTMARHPSI/OqK7asvdw/d5MhaGFtliQAVGixv/AFpQmqqvvqOUHdkPtPi1a88GZbTQ6zWj/vNAhcO6hbdlfCGDCDdkcjHiHuKx2NQG+J2zjmD+ITyE1t8VZEAZwV0MZN9/9VSycUhQ5tmRwOLF25dcFmBtXgJ3PgYdT6UDhGLVcTbOpCwTAJIECTpVnjOLWrdzLK9D4ToZEgx86teH3kI7xYDRpCgCDGu/kKbk66CUVfUNf7V/ZmN1DJYhYggFRJn3AqHxj+0e5fstaBFskf4ik6xyEbTEfOh8YvhkZSSZUgjaQRHnG9YLKN9I9fSpY7UaI5KcrJt7iLN8VxmnqW2oPfj9mg5dv6an960qgTrpoPrHvvUtqFuYV8UeRj+vrTkxhG2nMxHl5fuaiPST5fSjahWemcXaxc8ZBlT49H5aGAdCPTyo3BsUhUqikIcoACmBqM5266waoBiz0HtRE4i42kehIqlxVVZZv5LVOD23ufeWWKySHBblMCJ1nT2qn4z2bYZDh0Zp1fM6g7beIinrxJxtPuaeeLXOrfxGhcO7G5qh3Z3gV2yzFwNcmzq2xJPPlNWNniwXCNeCnwqwiCdUJXUDYSJ32qrPFrnVv4jULE4tzaa2MwDT+ImZOYj0Jn3pOO52wWRRVIncRuNiLdi4oAVo1JA8TeFlA12Pi9I51ccE4e1hSpZWlp228CLudfwz86ywv+C3b7vS2wcPJBBjKRGxGg36mrD++LnU+9EocUmNTXXuaPE2MwTllIOwMxy3qRiMbktkkaIuYmRsutZQ8audT7j8qZe4q7KVJMEEHbYiOlQ8L1JeKi7wODV7qYpS0kAhdAB4XUzpM+M/NR0qfj2NwOjHwkBTp1VT/M1lbHGHRQoOgEbD8qe3G3JmT9OQA6dBUnD1F4iNFgB3AVLeilx9SJ/lXYzCrddXuAM6gQY2g5hGvI1m1404IM7EHly25V399P8A5j9PypbH5h4iNapaDLNqP6iqzFWRbtv3YVNNcqgTG09dz71Trx25rqfZeoPTyoV7irOCGJIPoP6UKFPqDyJg8Bina+gLMfFEHY6HlWh4lcyJManQaczWXtMqsGEgjUa+VSH4gTuSfmKsyRUnaIQnS5GYvAJcLM85mJYkNGp3/wDXrRMLaCgAsTlAUSfwicojymKb9v8A3pTft370p8tVYXHqSWRd/wCtV3EMYlshYmRPpqB/LN7Uc42TOv0qHjWzkGJ26banWiMOeROfkTHtIqliTABMzy3qJiVQWu88RBAIGY89pHzo93EZgRMcqhX0Hd5cxMLAHpUlH1E5IjYrD22UFJEgEgnaZ/I0LBYk2yH0zWyI3jnEgb8x7bc5VjCLlEkyQJGm8Ux+GKfxN9Ks4qmyFu7QZcd3iyWDMIzZlGpJifPWlxvEL1xe7uFWS0ZgAGNIEEDUa1FHCwNnP505cM8HUeLQzy3FKo9gt9zWYDi1s2bTsCA7C2NJ8Wx+Wn1q1uXQg5jWI1Hz3+dY7DOUREkEIwcaDcEkHWpOK4i9wZWIiQdhuNRVDw2+C9ZVRL47jxhXt3ERD3gcHQK0+EnxAH0PnV0zC/bDHxo4ziRy66155x28W7tSSQiwNtuZ8yY1mrfhfEclpUtksoGs6EMQMw8hNSeLheZFZOX5Gi7PMRhbWmmUa+oB603iOEVnF1x4lYMCIBLbAefIVSWuJugCp4VUQF0I+utLe4s7bzuDoY/kaWx7rDxI1TLXB4tcRaaCwBlTqJG3l0g0LC8IW2QVdiVcvqRqSAOQ8qo+G4hrSZBO88v6+UVKPFH86lsfZi3ruGv8NDNnznwkNGUGYMxMimX+1CsxGUgAmNOQ/Mzp5Co7Y5jPxa7/AC2qBcnMGynwxoBvM5vcwfep7U+rIbvIXEcWFy40DwHw7RmXrtoYjWryzxPJh7bKoIVPFJg6CNNIPzrKW8O2eSpAkGI6n+lW73ZXLBjprqN4oaTDdQS9xHviQAwyjXQS2hldfT6VRMRsCx6abjTT13o6MbZErmzE9VnkR85o1tSHS4AZUhojSQymPSJ9qF1Y21S8yMlttjKwJUHffSeY1o2FxL27neZVY/A3eJmWSMpBE8gKkY5i9xWhupM+YPP50VgCpWDqSfQmnw1yQ3V0IeIwMKp2kmSTpA+GPWfeKh2sMXnKQAOpirLCYnMApX4CfY8vcD2qRK/5R7U41/kRbZJ7zyH1/Ok7zyH1/OmVwrJZYPNzyH1/Ou7zyH1/OmCuosB/e+Q+v50ne+Q+v502kp2A/vPIfX86TvB0+tMrqLAf3g6fWuzjoff9KbypKLYD+8HQ+/6UneDoff8ASm0w0WwC94Oh9/0ru8HQ+/6UGkNO2IN3g6H3/Su73yPv+lCUUlFsAvfeR/i/SkN319/0odLTtgO70efvSd8Oh9/0oZrqNzAeb3kff9KTvh0Pv+lMakp7mATvh0Pv+ld3w8/ehUgosAve/uaXvR+zQhXUWAU3B5+9J3vr7/pTDSGi2ATvvX3/AEpO+9ff9KZSEUbmIZfUORmExymno4UQFj0P6V0V0U9zAXvvI/xfpXd95H3/AEpIpsUbgCd95H3/AEpO+9ff9KHXGnYBO9pe9oB511ABzc8h9fzpDc9Pr+dBpJoAfeGYQY66T+dE709B9fzoQNdNFsApunoPr+dd3h6D6/nQyaWaVsKEtDLMDcyaf3h6CkJrqHJ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70038"/>
            <a:ext cx="4896545" cy="324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Question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800" dirty="0" smtClean="0"/>
          </a:p>
          <a:p>
            <a:pPr marL="0" indent="0">
              <a:buNone/>
            </a:pPr>
            <a:r>
              <a:rPr lang="nl-NL" sz="4800" dirty="0" smtClean="0"/>
              <a:t>   </a:t>
            </a:r>
            <a:r>
              <a:rPr lang="nl-NL" sz="4800" dirty="0" err="1" smtClean="0"/>
              <a:t>I’m</a:t>
            </a:r>
            <a:r>
              <a:rPr lang="nl-NL" sz="4800" dirty="0" smtClean="0"/>
              <a:t> </a:t>
            </a:r>
            <a:r>
              <a:rPr lang="nl-NL" sz="4800" dirty="0" err="1"/>
              <a:t>confused</a:t>
            </a:r>
            <a:r>
              <a:rPr lang="nl-NL" sz="4800" dirty="0"/>
              <a:t> </a:t>
            </a:r>
            <a:r>
              <a:rPr lang="nl-NL" sz="4800" dirty="0" err="1"/>
              <a:t>about</a:t>
            </a:r>
            <a:r>
              <a:rPr lang="nl-NL" sz="4800" dirty="0"/>
              <a:t> privacy.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708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A </a:t>
            </a:r>
            <a:r>
              <a:rPr lang="nl-NL" dirty="0" err="1" smtClean="0"/>
              <a:t>mayor</a:t>
            </a:r>
            <a:r>
              <a:rPr lang="nl-NL" dirty="0" smtClean="0"/>
              <a:t> of a big </a:t>
            </a:r>
            <a:r>
              <a:rPr lang="nl-NL" dirty="0" err="1" smtClean="0"/>
              <a:t>city</a:t>
            </a:r>
            <a:r>
              <a:rPr lang="nl-NL" dirty="0" smtClean="0"/>
              <a:t> is </a:t>
            </a:r>
            <a:r>
              <a:rPr lang="nl-NL" dirty="0" err="1" smtClean="0"/>
              <a:t>having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affair</a:t>
            </a:r>
            <a:r>
              <a:rPr lang="nl-NL" dirty="0" smtClean="0"/>
              <a:t> </a:t>
            </a:r>
            <a:r>
              <a:rPr lang="nl-NL" dirty="0" err="1" smtClean="0"/>
              <a:t>outside</a:t>
            </a:r>
            <a:r>
              <a:rPr lang="nl-NL" dirty="0" smtClean="0"/>
              <a:t> his marriage. </a:t>
            </a:r>
            <a:r>
              <a:rPr lang="nl-NL" dirty="0" err="1" smtClean="0"/>
              <a:t>Can</a:t>
            </a:r>
            <a:r>
              <a:rPr lang="nl-NL" dirty="0" smtClean="0"/>
              <a:t> a </a:t>
            </a:r>
            <a:r>
              <a:rPr lang="nl-NL" dirty="0" err="1" smtClean="0"/>
              <a:t>television</a:t>
            </a:r>
            <a:r>
              <a:rPr lang="nl-NL" dirty="0" smtClean="0"/>
              <a:t> program </a:t>
            </a:r>
            <a:r>
              <a:rPr lang="nl-NL" dirty="0" err="1" smtClean="0"/>
              <a:t>secretly</a:t>
            </a:r>
            <a:r>
              <a:rPr lang="nl-NL" dirty="0" smtClean="0"/>
              <a:t> film </a:t>
            </a:r>
            <a:r>
              <a:rPr lang="nl-NL" dirty="0" err="1" smtClean="0"/>
              <a:t>him</a:t>
            </a:r>
            <a:r>
              <a:rPr lang="nl-NL" dirty="0" smtClean="0"/>
              <a:t> </a:t>
            </a:r>
            <a:r>
              <a:rPr lang="nl-NL" dirty="0" err="1" smtClean="0"/>
              <a:t>while</a:t>
            </a:r>
            <a:r>
              <a:rPr lang="nl-NL" dirty="0" smtClean="0"/>
              <a:t> he is dating in a bar?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39064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8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Tomtom is </a:t>
            </a:r>
            <a:r>
              <a:rPr lang="nl-NL" dirty="0" err="1" smtClean="0"/>
              <a:t>collecting</a:t>
            </a:r>
            <a:r>
              <a:rPr lang="nl-NL" dirty="0" smtClean="0"/>
              <a:t> real time traffic data without the explicit consent of the users.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sell</a:t>
            </a:r>
            <a:r>
              <a:rPr lang="nl-NL" dirty="0" smtClean="0"/>
              <a:t> </a:t>
            </a:r>
            <a:r>
              <a:rPr lang="nl-NL" dirty="0" smtClean="0"/>
              <a:t>the data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police</a:t>
            </a:r>
            <a:r>
              <a:rPr lang="nl-NL" dirty="0" smtClean="0"/>
              <a:t>?</a:t>
            </a:r>
            <a:endParaRPr lang="nl-NL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4896544" cy="309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9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en-US" dirty="0" smtClean="0"/>
              <a:t>A mother suspects that her 15 year old son is smoking pot.</a:t>
            </a:r>
          </a:p>
          <a:p>
            <a:endParaRPr lang="en-US" sz="900" dirty="0" smtClean="0"/>
          </a:p>
          <a:p>
            <a:r>
              <a:rPr lang="en-US" dirty="0" smtClean="0"/>
              <a:t>Should she search his room, read his mails and place a tracking device on his telephone so as to keep track of his movements?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6048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3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Question 1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320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 smtClean="0"/>
              <a:t>Would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discuss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income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strangers</a:t>
            </a:r>
            <a:r>
              <a:rPr lang="nl-NL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Thesis </a:t>
            </a:r>
            <a:r>
              <a:rPr lang="nl-NL" dirty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r>
              <a:rPr lang="nl-NL" sz="4400" dirty="0"/>
              <a:t>	</a:t>
            </a:r>
            <a:r>
              <a:rPr lang="nl-NL" sz="4400" dirty="0" smtClean="0"/>
              <a:t>Privacy is dead, get over </a:t>
            </a:r>
            <a:r>
              <a:rPr lang="nl-NL" sz="4400" dirty="0" err="1" smtClean="0"/>
              <a:t>it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58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The AIVD </a:t>
            </a:r>
            <a:r>
              <a:rPr lang="nl-NL" dirty="0" err="1" smtClean="0"/>
              <a:t>gathers</a:t>
            </a:r>
            <a:r>
              <a:rPr lang="nl-NL" dirty="0" smtClean="0"/>
              <a:t> data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every</a:t>
            </a:r>
            <a:r>
              <a:rPr lang="nl-NL" dirty="0" smtClean="0"/>
              <a:t> Dutch </a:t>
            </a:r>
            <a:r>
              <a:rPr lang="nl-NL" dirty="0" err="1" smtClean="0"/>
              <a:t>citizen</a:t>
            </a:r>
            <a:r>
              <a:rPr lang="nl-NL" dirty="0" smtClean="0"/>
              <a:t>.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share </a:t>
            </a:r>
            <a:r>
              <a:rPr lang="nl-NL" dirty="0" err="1" smtClean="0"/>
              <a:t>this</a:t>
            </a:r>
            <a:r>
              <a:rPr lang="nl-NL" dirty="0" smtClean="0"/>
              <a:t> data </a:t>
            </a:r>
            <a:r>
              <a:rPr lang="nl-NL" dirty="0" err="1" smtClean="0"/>
              <a:t>with</a:t>
            </a:r>
            <a:r>
              <a:rPr lang="nl-NL" dirty="0" smtClean="0"/>
              <a:t> American intelligence </a:t>
            </a:r>
            <a:r>
              <a:rPr lang="nl-NL" dirty="0" err="1" smtClean="0"/>
              <a:t>agencies</a:t>
            </a:r>
            <a:r>
              <a:rPr lang="nl-NL" dirty="0" smtClean="0"/>
              <a:t>?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44481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1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Google is scanning the e-mails sent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received</a:t>
            </a:r>
            <a:r>
              <a:rPr lang="nl-NL" dirty="0" smtClean="0"/>
              <a:t> via Gmail.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those</a:t>
            </a:r>
            <a:r>
              <a:rPr lang="nl-NL" dirty="0" smtClean="0"/>
              <a:t> data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personalised</a:t>
            </a:r>
            <a:r>
              <a:rPr lang="nl-NL" dirty="0" smtClean="0"/>
              <a:t> </a:t>
            </a:r>
            <a:r>
              <a:rPr lang="nl-NL" smtClean="0"/>
              <a:t>advertisements?</a:t>
            </a:r>
            <a:endParaRPr lang="nl-NL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http://platformsocialbusiness.nl/wp-content/uploads/2014/05/googl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4" y="3284984"/>
            <a:ext cx="69913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Thesis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The benefits of transparency and access to (personal) information to society outweigh the disadvantages for the individual or: Privacy is theft.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291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Interactive debate on topical privacy questions</vt:lpstr>
      <vt:lpstr>Case 1</vt:lpstr>
      <vt:lpstr>Case 2</vt:lpstr>
      <vt:lpstr>Case 3</vt:lpstr>
      <vt:lpstr>Question 1</vt:lpstr>
      <vt:lpstr>Thesis 1</vt:lpstr>
      <vt:lpstr>Case 4</vt:lpstr>
      <vt:lpstr>Case 5</vt:lpstr>
      <vt:lpstr>Thesis 2</vt:lpstr>
      <vt:lpstr>Question 2 </vt:lpstr>
      <vt:lpstr>Case 6</vt:lpstr>
      <vt:lpstr>Case 7</vt:lpstr>
      <vt:lpstr>Thesis 3</vt:lpstr>
      <vt:lpstr>Do you trust the state to protect your privacy?</vt:lpstr>
      <vt:lpstr>Thesis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debate on topical privacy questions</dc:title>
  <dc:creator>Sloot, Bart van der</dc:creator>
  <cp:lastModifiedBy>Sloot, Bart van der</cp:lastModifiedBy>
  <cp:revision>12</cp:revision>
  <cp:lastPrinted>2015-06-06T13:01:18Z</cp:lastPrinted>
  <dcterms:created xsi:type="dcterms:W3CDTF">2015-06-05T12:50:33Z</dcterms:created>
  <dcterms:modified xsi:type="dcterms:W3CDTF">2015-06-06T13:07:20Z</dcterms:modified>
</cp:coreProperties>
</file>