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4" r:id="rId5"/>
    <p:sldId id="266" r:id="rId6"/>
    <p:sldId id="262" r:id="rId7"/>
    <p:sldId id="263" r:id="rId8"/>
    <p:sldId id="265" r:id="rId9"/>
    <p:sldId id="269" r:id="rId10"/>
    <p:sldId id="273" r:id="rId11"/>
    <p:sldId id="272" r:id="rId12"/>
    <p:sldId id="271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3" d="100"/>
          <a:sy n="83" d="100"/>
        </p:scale>
        <p:origin x="-9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2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7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9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8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96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2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52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13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9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8FFF-E812-49F0-9770-03A564B84E00}" type="datetimeFigureOut">
              <a:rPr lang="nl-NL" smtClean="0"/>
              <a:t>9-4-2012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B0CF-F49E-41AE-809D-232A0BD9D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8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Google Street View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Role of Object-Identification in Privacy-Abuse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Third</a:t>
            </a:r>
            <a:r>
              <a:rPr lang="nl-NL" dirty="0" smtClean="0"/>
              <a:t> </a:t>
            </a:r>
            <a:r>
              <a:rPr lang="nl-NL" dirty="0" err="1" smtClean="0"/>
              <a:t>parties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862931"/>
            <a:ext cx="5581650" cy="4000500"/>
          </a:xfrm>
        </p:spPr>
      </p:pic>
    </p:spTree>
    <p:extLst>
      <p:ext uri="{BB962C8B-B14F-4D97-AF65-F5344CB8AC3E}">
        <p14:creationId xmlns:p14="http://schemas.microsoft.com/office/powerpoint/2010/main" val="1139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Posterior consent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3258344"/>
            <a:ext cx="4067175" cy="1209675"/>
          </a:xfrm>
        </p:spPr>
      </p:pic>
    </p:spTree>
    <p:extLst>
      <p:ext uri="{BB962C8B-B14F-4D97-AF65-F5344CB8AC3E}">
        <p14:creationId xmlns:p14="http://schemas.microsoft.com/office/powerpoint/2010/main" val="41844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Posterior information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412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3438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8648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Privacy </a:t>
            </a:r>
            <a:r>
              <a:rPr lang="nl-NL" dirty="0" err="1" smtClean="0"/>
              <a:t>violations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9" y="1600200"/>
            <a:ext cx="7822181" cy="4525963"/>
          </a:xfrm>
        </p:spPr>
      </p:pic>
    </p:spTree>
    <p:extLst>
      <p:ext uri="{BB962C8B-B14F-4D97-AF65-F5344CB8AC3E}">
        <p14:creationId xmlns:p14="http://schemas.microsoft.com/office/powerpoint/2010/main" val="2160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Exceptions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457700" cy="2714625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3356992"/>
            <a:ext cx="553071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Purpose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10581"/>
            <a:ext cx="3505200" cy="3505200"/>
          </a:xfrm>
        </p:spPr>
      </p:pic>
    </p:spTree>
    <p:extLst>
      <p:ext uri="{BB962C8B-B14F-4D97-AF65-F5344CB8AC3E}">
        <p14:creationId xmlns:p14="http://schemas.microsoft.com/office/powerpoint/2010/main" val="12151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Prior information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43956"/>
            <a:ext cx="4572000" cy="2838450"/>
          </a:xfrm>
        </p:spPr>
      </p:pic>
    </p:spTree>
    <p:extLst>
      <p:ext uri="{BB962C8B-B14F-4D97-AF65-F5344CB8AC3E}">
        <p14:creationId xmlns:p14="http://schemas.microsoft.com/office/powerpoint/2010/main" val="394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Prior consent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15394"/>
            <a:ext cx="2857500" cy="2695575"/>
          </a:xfrm>
        </p:spPr>
      </p:pic>
    </p:spTree>
    <p:extLst>
      <p:ext uri="{BB962C8B-B14F-4D97-AF65-F5344CB8AC3E}">
        <p14:creationId xmlns:p14="http://schemas.microsoft.com/office/powerpoint/2010/main" val="4284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Identification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677545" cy="3313261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581901" cy="3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minimization</a:t>
            </a:r>
            <a:r>
              <a:rPr lang="nl-NL" dirty="0" smtClean="0"/>
              <a:t> &amp; </a:t>
            </a:r>
            <a:r>
              <a:rPr lang="nl-NL" dirty="0" smtClean="0"/>
              <a:t>Data </a:t>
            </a:r>
            <a:r>
              <a:rPr lang="nl-NL" dirty="0" err="1" smtClean="0"/>
              <a:t>quality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8554"/>
            <a:ext cx="8229600" cy="2649254"/>
          </a:xfrm>
        </p:spPr>
      </p:pic>
    </p:spTree>
    <p:extLst>
      <p:ext uri="{BB962C8B-B14F-4D97-AF65-F5344CB8AC3E}">
        <p14:creationId xmlns:p14="http://schemas.microsoft.com/office/powerpoint/2010/main" val="4239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</Words>
  <Application>Microsoft Office PowerPoint</Application>
  <PresentationFormat>Diavoorstelling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Google Street View</vt:lpstr>
      <vt:lpstr>Privacy</vt:lpstr>
      <vt:lpstr>Privacy violations</vt:lpstr>
      <vt:lpstr>Exceptions</vt:lpstr>
      <vt:lpstr>Purpose</vt:lpstr>
      <vt:lpstr>Prior information </vt:lpstr>
      <vt:lpstr>Prior consent</vt:lpstr>
      <vt:lpstr>Identification</vt:lpstr>
      <vt:lpstr>Data minimization &amp; Data quality</vt:lpstr>
      <vt:lpstr>Third parties</vt:lpstr>
      <vt:lpstr>Posterior consent</vt:lpstr>
      <vt:lpstr>Posterior information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Street View</dc:title>
  <dc:creator>HP</dc:creator>
  <cp:lastModifiedBy>HP</cp:lastModifiedBy>
  <cp:revision>27</cp:revision>
  <dcterms:created xsi:type="dcterms:W3CDTF">2012-04-09T09:50:01Z</dcterms:created>
  <dcterms:modified xsi:type="dcterms:W3CDTF">2012-04-09T15:17:05Z</dcterms:modified>
</cp:coreProperties>
</file>