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sldIdLst>
    <p:sldId id="256" r:id="rId2"/>
    <p:sldId id="266" r:id="rId3"/>
    <p:sldId id="267" r:id="rId4"/>
    <p:sldId id="268" r:id="rId5"/>
    <p:sldId id="257" r:id="rId6"/>
    <p:sldId id="258" r:id="rId7"/>
    <p:sldId id="259" r:id="rId8"/>
    <p:sldId id="260" r:id="rId9"/>
    <p:sldId id="261" r:id="rId10"/>
    <p:sldId id="269" r:id="rId11"/>
    <p:sldId id="278" r:id="rId12"/>
    <p:sldId id="279" r:id="rId13"/>
    <p:sldId id="280" r:id="rId14"/>
    <p:sldId id="281" r:id="rId15"/>
    <p:sldId id="282" r:id="rId16"/>
    <p:sldId id="283" r:id="rId17"/>
    <p:sldId id="270" r:id="rId18"/>
    <p:sldId id="285" r:id="rId19"/>
    <p:sldId id="286" r:id="rId20"/>
    <p:sldId id="298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274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18" r:id="rId51"/>
    <p:sldId id="319" r:id="rId52"/>
    <p:sldId id="320" r:id="rId53"/>
    <p:sldId id="321" r:id="rId54"/>
    <p:sldId id="322" r:id="rId55"/>
    <p:sldId id="323" r:id="rId56"/>
    <p:sldId id="324" r:id="rId57"/>
    <p:sldId id="325" r:id="rId58"/>
    <p:sldId id="326" r:id="rId59"/>
    <p:sldId id="327" r:id="rId60"/>
    <p:sldId id="328" r:id="rId61"/>
    <p:sldId id="277" r:id="rId62"/>
    <p:sldId id="330" r:id="rId63"/>
    <p:sldId id="331" r:id="rId64"/>
    <p:sldId id="333" r:id="rId65"/>
    <p:sldId id="334" r:id="rId66"/>
    <p:sldId id="332" r:id="rId67"/>
    <p:sldId id="335" r:id="rId68"/>
    <p:sldId id="336" r:id="rId69"/>
    <p:sldId id="337" r:id="rId7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E3BE65-E101-40DD-8DE8-42000557C607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3D2AE9CD-B24D-4C5D-9532-C1FC149EE762}">
      <dgm:prSet phldrT="[Tekst]" custT="1"/>
      <dgm:spPr/>
      <dgm:t>
        <a:bodyPr/>
        <a:lstStyle/>
        <a:p>
          <a:r>
            <a:rPr lang="nl-NL" sz="1200" b="1">
              <a:latin typeface="Times New Roman" panose="02020603050405020304" pitchFamily="18" charset="0"/>
              <a:cs typeface="Times New Roman" panose="02020603050405020304" pitchFamily="18" charset="0"/>
            </a:rPr>
            <a:t>Physical Reality (PR)</a:t>
          </a:r>
        </a:p>
      </dgm:t>
    </dgm:pt>
    <dgm:pt modelId="{01180568-283A-4D23-9C5F-C6D78531BBFC}" type="parTrans" cxnId="{469A2628-E41A-4FE4-9987-6801D5C90F76}">
      <dgm:prSet/>
      <dgm:spPr/>
      <dgm:t>
        <a:bodyPr/>
        <a:lstStyle/>
        <a:p>
          <a:endParaRPr lang="nl-NL"/>
        </a:p>
      </dgm:t>
    </dgm:pt>
    <dgm:pt modelId="{F9803CE3-5DBC-4381-919F-DDC1FE99948D}" type="sibTrans" cxnId="{469A2628-E41A-4FE4-9987-6801D5C90F76}">
      <dgm:prSet/>
      <dgm:spPr/>
      <dgm:t>
        <a:bodyPr/>
        <a:lstStyle/>
        <a:p>
          <a:endParaRPr lang="nl-NL"/>
        </a:p>
      </dgm:t>
    </dgm:pt>
    <dgm:pt modelId="{71F4359D-7079-436D-9A66-7D55848380CE}">
      <dgm:prSet phldrT="[Tekst]" custT="1"/>
      <dgm:spPr/>
      <dgm:t>
        <a:bodyPr/>
        <a:lstStyle/>
        <a:p>
          <a:r>
            <a:rPr lang="nl-NL" sz="1200">
              <a:latin typeface="Times New Roman" panose="02020603050405020304" pitchFamily="18" charset="0"/>
              <a:cs typeface="Times New Roman" panose="02020603050405020304" pitchFamily="18" charset="0"/>
            </a:rPr>
            <a:t>Natural people, natural world</a:t>
          </a:r>
        </a:p>
      </dgm:t>
    </dgm:pt>
    <dgm:pt modelId="{C1AB0F47-49B3-4B24-BAF7-52EA20097789}" type="parTrans" cxnId="{74E1DDDD-9381-485A-99D7-57280A0652A8}">
      <dgm:prSet/>
      <dgm:spPr/>
      <dgm:t>
        <a:bodyPr/>
        <a:lstStyle/>
        <a:p>
          <a:endParaRPr lang="nl-NL"/>
        </a:p>
      </dgm:t>
    </dgm:pt>
    <dgm:pt modelId="{744017C3-0B3A-4BB9-89B0-7C0B1AB97E62}" type="sibTrans" cxnId="{74E1DDDD-9381-485A-99D7-57280A0652A8}">
      <dgm:prSet/>
      <dgm:spPr/>
      <dgm:t>
        <a:bodyPr/>
        <a:lstStyle/>
        <a:p>
          <a:endParaRPr lang="nl-NL"/>
        </a:p>
      </dgm:t>
    </dgm:pt>
    <dgm:pt modelId="{FBDDE6B5-9667-488F-A389-42A96288281F}">
      <dgm:prSet phldrT="[Tekst]" custT="1"/>
      <dgm:spPr/>
      <dgm:t>
        <a:bodyPr/>
        <a:lstStyle/>
        <a:p>
          <a:r>
            <a:rPr lang="nl-NL" sz="12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Inacurate</a:t>
          </a:r>
          <a:r>
            <a:rPr lang="nl-NL" sz="12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PR </a:t>
          </a:r>
          <a:r>
            <a:rPr lang="nl-NL" sz="1200" b="1" dirty="0" err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representation</a:t>
          </a:r>
          <a:r>
            <a:rPr lang="nl-NL" sz="12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nl-NL" sz="1200" b="1" dirty="0" err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with</a:t>
          </a:r>
          <a:r>
            <a:rPr lang="nl-NL" sz="12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real </a:t>
          </a:r>
          <a:r>
            <a:rPr lang="nl-NL" sz="1200" b="1" dirty="0" err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effects</a:t>
          </a:r>
          <a:r>
            <a:rPr lang="nl-NL" sz="12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on PR</a:t>
          </a:r>
        </a:p>
      </dgm:t>
    </dgm:pt>
    <dgm:pt modelId="{40FDD069-6BC1-4C25-956B-DC54601943FC}" type="parTrans" cxnId="{682E8B14-7D58-47C1-8478-604145A548C9}">
      <dgm:prSet/>
      <dgm:spPr/>
      <dgm:t>
        <a:bodyPr/>
        <a:lstStyle/>
        <a:p>
          <a:endParaRPr lang="nl-NL"/>
        </a:p>
      </dgm:t>
    </dgm:pt>
    <dgm:pt modelId="{C094CC07-FE7E-42A6-81BF-C7A0FD29C1CF}" type="sibTrans" cxnId="{682E8B14-7D58-47C1-8478-604145A548C9}">
      <dgm:prSet/>
      <dgm:spPr/>
      <dgm:t>
        <a:bodyPr/>
        <a:lstStyle/>
        <a:p>
          <a:endParaRPr lang="nl-NL"/>
        </a:p>
      </dgm:t>
    </dgm:pt>
    <dgm:pt modelId="{D9F9AD7B-874E-4D44-85BB-458A8B1FAA3D}">
      <dgm:prSet phldrT="[Tekst]" custT="1"/>
      <dgm:spPr/>
      <dgm:t>
        <a:bodyPr/>
        <a:lstStyle/>
        <a:p>
          <a:r>
            <a:rPr lang="nl-NL" sz="1200">
              <a:latin typeface="Times New Roman" panose="02020603050405020304" pitchFamily="18" charset="0"/>
              <a:cs typeface="Times New Roman" panose="02020603050405020304" pitchFamily="18" charset="0"/>
            </a:rPr>
            <a:t>Deepfake leading to violence, theft, etc.</a:t>
          </a:r>
        </a:p>
      </dgm:t>
    </dgm:pt>
    <dgm:pt modelId="{7CD28863-E9E8-401D-88EA-456A3D8C3DB3}" type="parTrans" cxnId="{93ACF02A-3032-4D94-A5F6-CBAC765C40A0}">
      <dgm:prSet/>
      <dgm:spPr/>
      <dgm:t>
        <a:bodyPr/>
        <a:lstStyle/>
        <a:p>
          <a:endParaRPr lang="nl-NL"/>
        </a:p>
      </dgm:t>
    </dgm:pt>
    <dgm:pt modelId="{66D0DAA5-B0E0-492F-9D20-E92748416904}" type="sibTrans" cxnId="{93ACF02A-3032-4D94-A5F6-CBAC765C40A0}">
      <dgm:prSet/>
      <dgm:spPr/>
      <dgm:t>
        <a:bodyPr/>
        <a:lstStyle/>
        <a:p>
          <a:endParaRPr lang="nl-NL"/>
        </a:p>
      </dgm:t>
    </dgm:pt>
    <dgm:pt modelId="{D5DCFD0F-7BF7-4E62-AB12-2CF023173867}">
      <dgm:prSet phldrT="[Tekst]" custT="1"/>
      <dgm:spPr/>
      <dgm:t>
        <a:bodyPr/>
        <a:lstStyle/>
        <a:p>
          <a:r>
            <a:rPr lang="nl-NL" sz="1200">
              <a:latin typeface="Times New Roman" panose="02020603050405020304" pitchFamily="18" charset="0"/>
              <a:cs typeface="Times New Roman" panose="02020603050405020304" pitchFamily="18" charset="0"/>
            </a:rPr>
            <a:t>Treatment in VR; AR omiting parts of PR</a:t>
          </a:r>
        </a:p>
      </dgm:t>
    </dgm:pt>
    <dgm:pt modelId="{62B605F3-01E7-471A-94D8-7AE3BCE1A380}" type="parTrans" cxnId="{F2A27D14-2312-49B5-AEC3-D025B8CC9E9B}">
      <dgm:prSet/>
      <dgm:spPr/>
      <dgm:t>
        <a:bodyPr/>
        <a:lstStyle/>
        <a:p>
          <a:endParaRPr lang="nl-NL"/>
        </a:p>
      </dgm:t>
    </dgm:pt>
    <dgm:pt modelId="{FD50C2C3-BD7A-4EAF-B829-D69448B674F3}" type="sibTrans" cxnId="{F2A27D14-2312-49B5-AEC3-D025B8CC9E9B}">
      <dgm:prSet/>
      <dgm:spPr/>
      <dgm:t>
        <a:bodyPr/>
        <a:lstStyle/>
        <a:p>
          <a:endParaRPr lang="nl-NL"/>
        </a:p>
      </dgm:t>
    </dgm:pt>
    <dgm:pt modelId="{C88EBCBC-6966-4C97-9BA3-FBE679D7861C}">
      <dgm:prSet phldrT="[Tekst]" custT="1"/>
      <dgm:spPr/>
      <dgm:t>
        <a:bodyPr/>
        <a:lstStyle/>
        <a:p>
          <a:r>
            <a:rPr lang="nl-NL" sz="1200" b="1">
              <a:latin typeface="Times New Roman" panose="02020603050405020304" pitchFamily="18" charset="0"/>
              <a:cs typeface="Times New Roman" panose="02020603050405020304" pitchFamily="18" charset="0"/>
            </a:rPr>
            <a:t>AI-generted content (non representative) with real impact on PR</a:t>
          </a:r>
        </a:p>
      </dgm:t>
    </dgm:pt>
    <dgm:pt modelId="{379AF946-B728-4A8D-AB8A-5497AB599DB9}" type="parTrans" cxnId="{7B876BCD-418F-45B4-9B16-2171CB0DC282}">
      <dgm:prSet/>
      <dgm:spPr/>
      <dgm:t>
        <a:bodyPr/>
        <a:lstStyle/>
        <a:p>
          <a:endParaRPr lang="nl-NL"/>
        </a:p>
      </dgm:t>
    </dgm:pt>
    <dgm:pt modelId="{ACE11821-4D21-4F4A-A15F-1DC736F48BFC}" type="sibTrans" cxnId="{7B876BCD-418F-45B4-9B16-2171CB0DC282}">
      <dgm:prSet/>
      <dgm:spPr/>
      <dgm:t>
        <a:bodyPr/>
        <a:lstStyle/>
        <a:p>
          <a:endParaRPr lang="nl-NL"/>
        </a:p>
      </dgm:t>
    </dgm:pt>
    <dgm:pt modelId="{1549DC5D-B586-4DCC-A0A5-3CE58529456F}">
      <dgm:prSet phldrT="[Tekst]" custT="1"/>
      <dgm:spPr/>
      <dgm:t>
        <a:bodyPr/>
        <a:lstStyle/>
        <a:p>
          <a:r>
            <a:rPr lang="nl-NL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Chat GPT essay; AI </a:t>
          </a:r>
          <a:r>
            <a:rPr lang="nl-NL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generated</a:t>
          </a:r>
          <a:r>
            <a:rPr lang="nl-NL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 art; etc. </a:t>
          </a:r>
        </a:p>
      </dgm:t>
    </dgm:pt>
    <dgm:pt modelId="{D35D6591-96DB-4B01-A14E-5F4BFFA129F4}" type="parTrans" cxnId="{5CD7D56B-643C-4FBD-BB7E-97FFD2197D7C}">
      <dgm:prSet/>
      <dgm:spPr/>
      <dgm:t>
        <a:bodyPr/>
        <a:lstStyle/>
        <a:p>
          <a:endParaRPr lang="nl-NL"/>
        </a:p>
      </dgm:t>
    </dgm:pt>
    <dgm:pt modelId="{7EF0C80D-F944-427C-B002-55AE1C5AB122}" type="sibTrans" cxnId="{5CD7D56B-643C-4FBD-BB7E-97FFD2197D7C}">
      <dgm:prSet/>
      <dgm:spPr/>
      <dgm:t>
        <a:bodyPr/>
        <a:lstStyle/>
        <a:p>
          <a:endParaRPr lang="nl-NL"/>
        </a:p>
      </dgm:t>
    </dgm:pt>
    <dgm:pt modelId="{F791603F-36D1-45B6-87CA-BDCFE07D5722}">
      <dgm:prSet phldrT="[Tekst]"/>
      <dgm:spPr/>
      <dgm:t>
        <a:bodyPr/>
        <a:lstStyle/>
        <a:p>
          <a:r>
            <a:rPr lang="nl-NL">
              <a:latin typeface="Times New Roman" panose="02020603050405020304" pitchFamily="18" charset="0"/>
              <a:cs typeface="Times New Roman" panose="02020603050405020304" pitchFamily="18" charset="0"/>
            </a:rPr>
            <a:t>AI generated avatar influencer</a:t>
          </a:r>
        </a:p>
      </dgm:t>
    </dgm:pt>
    <dgm:pt modelId="{1B6C3286-82C2-4244-B29B-7DDA52523D80}" type="parTrans" cxnId="{F570A4B9-99DC-4900-A37A-B24A68E2CBBF}">
      <dgm:prSet/>
      <dgm:spPr/>
      <dgm:t>
        <a:bodyPr/>
        <a:lstStyle/>
        <a:p>
          <a:endParaRPr lang="nl-NL"/>
        </a:p>
      </dgm:t>
    </dgm:pt>
    <dgm:pt modelId="{F40DC145-B649-45B5-A34D-D7DC52529301}" type="sibTrans" cxnId="{F570A4B9-99DC-4900-A37A-B24A68E2CBBF}">
      <dgm:prSet/>
      <dgm:spPr/>
      <dgm:t>
        <a:bodyPr/>
        <a:lstStyle/>
        <a:p>
          <a:endParaRPr lang="nl-NL"/>
        </a:p>
      </dgm:t>
    </dgm:pt>
    <dgm:pt modelId="{EA194D3C-0391-4B24-A480-3F362F9739E2}">
      <dgm:prSet custT="1"/>
      <dgm:spPr/>
      <dgm:t>
        <a:bodyPr/>
        <a:lstStyle/>
        <a:p>
          <a:r>
            <a:rPr lang="nl-NL" sz="1200" b="1">
              <a:latin typeface="Times New Roman" panose="02020603050405020304" pitchFamily="18" charset="0"/>
              <a:cs typeface="Times New Roman" panose="02020603050405020304" pitchFamily="18" charset="0"/>
            </a:rPr>
            <a:t>AI-generated content being placed in PR</a:t>
          </a:r>
        </a:p>
      </dgm:t>
    </dgm:pt>
    <dgm:pt modelId="{60C17ED4-8D04-4AD4-99DF-0AA6552A4AED}" type="parTrans" cxnId="{FF6C16D6-C816-472A-9F8B-32B354E044E5}">
      <dgm:prSet/>
      <dgm:spPr/>
      <dgm:t>
        <a:bodyPr/>
        <a:lstStyle/>
        <a:p>
          <a:endParaRPr lang="nl-NL"/>
        </a:p>
      </dgm:t>
    </dgm:pt>
    <dgm:pt modelId="{337C7E05-9DF1-4587-A533-9315E6814462}" type="sibTrans" cxnId="{FF6C16D6-C816-472A-9F8B-32B354E044E5}">
      <dgm:prSet/>
      <dgm:spPr/>
      <dgm:t>
        <a:bodyPr/>
        <a:lstStyle/>
        <a:p>
          <a:endParaRPr lang="nl-NL"/>
        </a:p>
      </dgm:t>
    </dgm:pt>
    <dgm:pt modelId="{2A755D3A-070E-4C10-B311-D5AD6C46510D}">
      <dgm:prSet custT="1"/>
      <dgm:spPr/>
      <dgm:t>
        <a:bodyPr/>
        <a:lstStyle/>
        <a:p>
          <a:r>
            <a:rPr lang="nl-NL" sz="1200">
              <a:latin typeface="Times New Roman" panose="02020603050405020304" pitchFamily="18" charset="0"/>
              <a:cs typeface="Times New Roman" panose="02020603050405020304" pitchFamily="18" charset="0"/>
            </a:rPr>
            <a:t>HRs</a:t>
          </a:r>
        </a:p>
      </dgm:t>
    </dgm:pt>
    <dgm:pt modelId="{56F1DDAB-A84A-4B26-9FAD-DA4CA2806842}" type="parTrans" cxnId="{0915D2AC-EB3A-4AFF-BDDB-D3DB776BC7E8}">
      <dgm:prSet/>
      <dgm:spPr/>
      <dgm:t>
        <a:bodyPr/>
        <a:lstStyle/>
        <a:p>
          <a:endParaRPr lang="nl-NL"/>
        </a:p>
      </dgm:t>
    </dgm:pt>
    <dgm:pt modelId="{E66DE244-2D1D-4874-A981-1B978837FCE6}" type="sibTrans" cxnId="{0915D2AC-EB3A-4AFF-BDDB-D3DB776BC7E8}">
      <dgm:prSet/>
      <dgm:spPr/>
      <dgm:t>
        <a:bodyPr/>
        <a:lstStyle/>
        <a:p>
          <a:endParaRPr lang="nl-NL"/>
        </a:p>
      </dgm:t>
    </dgm:pt>
    <dgm:pt modelId="{2F11BB82-48E9-4367-92C1-F54CEA45EFFC}">
      <dgm:prSet/>
      <dgm:spPr/>
      <dgm:t>
        <a:bodyPr/>
        <a:lstStyle/>
        <a:p>
          <a:r>
            <a:rPr lang="nl-NL" b="1">
              <a:latin typeface="Times New Roman" panose="02020603050405020304" pitchFamily="18" charset="0"/>
              <a:cs typeface="Times New Roman" panose="02020603050405020304" pitchFamily="18" charset="0"/>
            </a:rPr>
            <a:t>AI-generated content allowing better perception of reality</a:t>
          </a:r>
        </a:p>
      </dgm:t>
    </dgm:pt>
    <dgm:pt modelId="{08B0720F-D329-479B-B759-0BEE090AF0BC}" type="parTrans" cxnId="{5F08883C-1AB3-4C6D-BD4C-AC8EF0B4A1F7}">
      <dgm:prSet/>
      <dgm:spPr/>
      <dgm:t>
        <a:bodyPr/>
        <a:lstStyle/>
        <a:p>
          <a:endParaRPr lang="nl-NL"/>
        </a:p>
      </dgm:t>
    </dgm:pt>
    <dgm:pt modelId="{1E5F1243-EAFF-4762-8A14-F3C301ED3874}" type="sibTrans" cxnId="{5F08883C-1AB3-4C6D-BD4C-AC8EF0B4A1F7}">
      <dgm:prSet/>
      <dgm:spPr/>
      <dgm:t>
        <a:bodyPr/>
        <a:lstStyle/>
        <a:p>
          <a:endParaRPr lang="nl-NL"/>
        </a:p>
      </dgm:t>
    </dgm:pt>
    <dgm:pt modelId="{63DFE215-5EFA-4B2B-85E6-B86D71AD0B39}">
      <dgm:prSet custT="1"/>
      <dgm:spPr/>
      <dgm:t>
        <a:bodyPr/>
        <a:lstStyle/>
        <a:p>
          <a:r>
            <a:rPr lang="nl-NL" sz="1200">
              <a:latin typeface="Times New Roman" panose="02020603050405020304" pitchFamily="18" charset="0"/>
              <a:cs typeface="Times New Roman" panose="02020603050405020304" pitchFamily="18" charset="0"/>
            </a:rPr>
            <a:t>AR allowing perception of ultra-violet, sonar signals, etc. </a:t>
          </a:r>
        </a:p>
      </dgm:t>
    </dgm:pt>
    <dgm:pt modelId="{A117870A-0FD0-45DC-8996-8743F666F780}" type="parTrans" cxnId="{D6F3B286-2A1B-4329-B56C-C9AA32C1E8C1}">
      <dgm:prSet/>
      <dgm:spPr/>
      <dgm:t>
        <a:bodyPr/>
        <a:lstStyle/>
        <a:p>
          <a:endParaRPr lang="nl-NL"/>
        </a:p>
      </dgm:t>
    </dgm:pt>
    <dgm:pt modelId="{C61D33B1-C9A2-42D4-AC42-16420D6378B5}" type="sibTrans" cxnId="{D6F3B286-2A1B-4329-B56C-C9AA32C1E8C1}">
      <dgm:prSet/>
      <dgm:spPr/>
      <dgm:t>
        <a:bodyPr/>
        <a:lstStyle/>
        <a:p>
          <a:endParaRPr lang="nl-NL"/>
        </a:p>
      </dgm:t>
    </dgm:pt>
    <dgm:pt modelId="{EEDF90D2-5A19-49A9-BC1A-B9D75B78C5CE}" type="pres">
      <dgm:prSet presAssocID="{08E3BE65-E101-40DD-8DE8-42000557C607}" presName="theList" presStyleCnt="0">
        <dgm:presLayoutVars>
          <dgm:dir/>
          <dgm:animLvl val="lvl"/>
          <dgm:resizeHandles val="exact"/>
        </dgm:presLayoutVars>
      </dgm:prSet>
      <dgm:spPr/>
    </dgm:pt>
    <dgm:pt modelId="{E24674CA-E3B0-4D23-84E7-35C6C6EACFC8}" type="pres">
      <dgm:prSet presAssocID="{3D2AE9CD-B24D-4C5D-9532-C1FC149EE762}" presName="compNode" presStyleCnt="0"/>
      <dgm:spPr/>
    </dgm:pt>
    <dgm:pt modelId="{C8DD5B40-48DF-41E9-93AE-52D1D6E773D3}" type="pres">
      <dgm:prSet presAssocID="{3D2AE9CD-B24D-4C5D-9532-C1FC149EE762}" presName="aNode" presStyleLbl="bgShp" presStyleIdx="0" presStyleCnt="5"/>
      <dgm:spPr/>
    </dgm:pt>
    <dgm:pt modelId="{A06BC9ED-C74A-44DE-BA49-AAAAA58A4E07}" type="pres">
      <dgm:prSet presAssocID="{3D2AE9CD-B24D-4C5D-9532-C1FC149EE762}" presName="textNode" presStyleLbl="bgShp" presStyleIdx="0" presStyleCnt="5"/>
      <dgm:spPr/>
    </dgm:pt>
    <dgm:pt modelId="{94DF92A1-9B35-44B4-B99C-E1365A834714}" type="pres">
      <dgm:prSet presAssocID="{3D2AE9CD-B24D-4C5D-9532-C1FC149EE762}" presName="compChildNode" presStyleCnt="0"/>
      <dgm:spPr/>
    </dgm:pt>
    <dgm:pt modelId="{7EB92F76-2928-41B0-8C98-E9F73E4C488B}" type="pres">
      <dgm:prSet presAssocID="{3D2AE9CD-B24D-4C5D-9532-C1FC149EE762}" presName="theInnerList" presStyleCnt="0"/>
      <dgm:spPr/>
    </dgm:pt>
    <dgm:pt modelId="{2B86D346-E57C-4654-9E33-C35BE0484044}" type="pres">
      <dgm:prSet presAssocID="{71F4359D-7079-436D-9A66-7D55848380CE}" presName="childNode" presStyleLbl="node1" presStyleIdx="0" presStyleCnt="7">
        <dgm:presLayoutVars>
          <dgm:bulletEnabled val="1"/>
        </dgm:presLayoutVars>
      </dgm:prSet>
      <dgm:spPr/>
    </dgm:pt>
    <dgm:pt modelId="{AF427D25-BCC3-40D1-8EFC-0D95888BE6B9}" type="pres">
      <dgm:prSet presAssocID="{3D2AE9CD-B24D-4C5D-9532-C1FC149EE762}" presName="aSpace" presStyleCnt="0"/>
      <dgm:spPr/>
    </dgm:pt>
    <dgm:pt modelId="{8631CC17-5CB7-42C5-B78E-0851663FAB22}" type="pres">
      <dgm:prSet presAssocID="{FBDDE6B5-9667-488F-A389-42A96288281F}" presName="compNode" presStyleCnt="0"/>
      <dgm:spPr/>
    </dgm:pt>
    <dgm:pt modelId="{B02BE1FE-DB1E-4DC8-9171-CD0E4E451BFF}" type="pres">
      <dgm:prSet presAssocID="{FBDDE6B5-9667-488F-A389-42A96288281F}" presName="aNode" presStyleLbl="bgShp" presStyleIdx="1" presStyleCnt="5"/>
      <dgm:spPr/>
    </dgm:pt>
    <dgm:pt modelId="{00B67123-CD29-4E4A-8401-F8F36DEAD6AC}" type="pres">
      <dgm:prSet presAssocID="{FBDDE6B5-9667-488F-A389-42A96288281F}" presName="textNode" presStyleLbl="bgShp" presStyleIdx="1" presStyleCnt="5"/>
      <dgm:spPr/>
    </dgm:pt>
    <dgm:pt modelId="{5D886176-FE77-438B-AEBA-DCEF6EA1EB00}" type="pres">
      <dgm:prSet presAssocID="{FBDDE6B5-9667-488F-A389-42A96288281F}" presName="compChildNode" presStyleCnt="0"/>
      <dgm:spPr/>
    </dgm:pt>
    <dgm:pt modelId="{C6D427DC-DA40-4E11-8C5D-15F480EF1145}" type="pres">
      <dgm:prSet presAssocID="{FBDDE6B5-9667-488F-A389-42A96288281F}" presName="theInnerList" presStyleCnt="0"/>
      <dgm:spPr/>
    </dgm:pt>
    <dgm:pt modelId="{8830CC80-FADC-4274-9538-78BE3B97CF41}" type="pres">
      <dgm:prSet presAssocID="{D9F9AD7B-874E-4D44-85BB-458A8B1FAA3D}" presName="childNode" presStyleLbl="node1" presStyleIdx="1" presStyleCnt="7">
        <dgm:presLayoutVars>
          <dgm:bulletEnabled val="1"/>
        </dgm:presLayoutVars>
      </dgm:prSet>
      <dgm:spPr/>
    </dgm:pt>
    <dgm:pt modelId="{6D2CE31D-2348-4C04-BDD2-F593FF0FE53B}" type="pres">
      <dgm:prSet presAssocID="{D9F9AD7B-874E-4D44-85BB-458A8B1FAA3D}" presName="aSpace2" presStyleCnt="0"/>
      <dgm:spPr/>
    </dgm:pt>
    <dgm:pt modelId="{5D09E6BF-D89B-4E2D-AABA-C40BE704A9C8}" type="pres">
      <dgm:prSet presAssocID="{D5DCFD0F-7BF7-4E62-AB12-2CF023173867}" presName="childNode" presStyleLbl="node1" presStyleIdx="2" presStyleCnt="7">
        <dgm:presLayoutVars>
          <dgm:bulletEnabled val="1"/>
        </dgm:presLayoutVars>
      </dgm:prSet>
      <dgm:spPr/>
    </dgm:pt>
    <dgm:pt modelId="{41A1755D-A770-4094-B55B-AEAC42B8226E}" type="pres">
      <dgm:prSet presAssocID="{FBDDE6B5-9667-488F-A389-42A96288281F}" presName="aSpace" presStyleCnt="0"/>
      <dgm:spPr/>
    </dgm:pt>
    <dgm:pt modelId="{23CCBCB3-D91A-4463-A29E-9639786A23B9}" type="pres">
      <dgm:prSet presAssocID="{C88EBCBC-6966-4C97-9BA3-FBE679D7861C}" presName="compNode" presStyleCnt="0"/>
      <dgm:spPr/>
    </dgm:pt>
    <dgm:pt modelId="{69FF541D-3BC2-41FD-A146-C5B8D5D2F777}" type="pres">
      <dgm:prSet presAssocID="{C88EBCBC-6966-4C97-9BA3-FBE679D7861C}" presName="aNode" presStyleLbl="bgShp" presStyleIdx="2" presStyleCnt="5"/>
      <dgm:spPr/>
    </dgm:pt>
    <dgm:pt modelId="{84F232E1-6DB9-4C51-8464-6DF97CBDD406}" type="pres">
      <dgm:prSet presAssocID="{C88EBCBC-6966-4C97-9BA3-FBE679D7861C}" presName="textNode" presStyleLbl="bgShp" presStyleIdx="2" presStyleCnt="5"/>
      <dgm:spPr/>
    </dgm:pt>
    <dgm:pt modelId="{A2CCE85F-DF5D-4119-A979-E12D264D3982}" type="pres">
      <dgm:prSet presAssocID="{C88EBCBC-6966-4C97-9BA3-FBE679D7861C}" presName="compChildNode" presStyleCnt="0"/>
      <dgm:spPr/>
    </dgm:pt>
    <dgm:pt modelId="{40D2F302-8F31-441D-8733-7D71E7D2B161}" type="pres">
      <dgm:prSet presAssocID="{C88EBCBC-6966-4C97-9BA3-FBE679D7861C}" presName="theInnerList" presStyleCnt="0"/>
      <dgm:spPr/>
    </dgm:pt>
    <dgm:pt modelId="{F1B6B646-DACC-4CAB-94C7-ED579131D120}" type="pres">
      <dgm:prSet presAssocID="{1549DC5D-B586-4DCC-A0A5-3CE58529456F}" presName="childNode" presStyleLbl="node1" presStyleIdx="3" presStyleCnt="7">
        <dgm:presLayoutVars>
          <dgm:bulletEnabled val="1"/>
        </dgm:presLayoutVars>
      </dgm:prSet>
      <dgm:spPr/>
    </dgm:pt>
    <dgm:pt modelId="{EA18C953-95B6-4035-9FA9-CCE5344AC229}" type="pres">
      <dgm:prSet presAssocID="{1549DC5D-B586-4DCC-A0A5-3CE58529456F}" presName="aSpace2" presStyleCnt="0"/>
      <dgm:spPr/>
    </dgm:pt>
    <dgm:pt modelId="{CACBFB05-EDC0-4A3D-A1C2-C7D081AFD8E8}" type="pres">
      <dgm:prSet presAssocID="{F791603F-36D1-45B6-87CA-BDCFE07D5722}" presName="childNode" presStyleLbl="node1" presStyleIdx="4" presStyleCnt="7">
        <dgm:presLayoutVars>
          <dgm:bulletEnabled val="1"/>
        </dgm:presLayoutVars>
      </dgm:prSet>
      <dgm:spPr/>
    </dgm:pt>
    <dgm:pt modelId="{A6BB1BBF-2D56-4C20-8D1C-AD04D349F75B}" type="pres">
      <dgm:prSet presAssocID="{C88EBCBC-6966-4C97-9BA3-FBE679D7861C}" presName="aSpace" presStyleCnt="0"/>
      <dgm:spPr/>
    </dgm:pt>
    <dgm:pt modelId="{6CFF5788-DADC-4EF8-8410-8549098D62F7}" type="pres">
      <dgm:prSet presAssocID="{EA194D3C-0391-4B24-A480-3F362F9739E2}" presName="compNode" presStyleCnt="0"/>
      <dgm:spPr/>
    </dgm:pt>
    <dgm:pt modelId="{05BD013F-A0D0-41FD-9F15-C04FAECB2709}" type="pres">
      <dgm:prSet presAssocID="{EA194D3C-0391-4B24-A480-3F362F9739E2}" presName="aNode" presStyleLbl="bgShp" presStyleIdx="3" presStyleCnt="5"/>
      <dgm:spPr/>
    </dgm:pt>
    <dgm:pt modelId="{4A98CC29-FF36-42DA-AA9E-938B58577A4D}" type="pres">
      <dgm:prSet presAssocID="{EA194D3C-0391-4B24-A480-3F362F9739E2}" presName="textNode" presStyleLbl="bgShp" presStyleIdx="3" presStyleCnt="5"/>
      <dgm:spPr/>
    </dgm:pt>
    <dgm:pt modelId="{A5017A7B-148C-494D-9065-850E58E15641}" type="pres">
      <dgm:prSet presAssocID="{EA194D3C-0391-4B24-A480-3F362F9739E2}" presName="compChildNode" presStyleCnt="0"/>
      <dgm:spPr/>
    </dgm:pt>
    <dgm:pt modelId="{E05E61F0-39AC-448B-BA38-9841BCFBADFC}" type="pres">
      <dgm:prSet presAssocID="{EA194D3C-0391-4B24-A480-3F362F9739E2}" presName="theInnerList" presStyleCnt="0"/>
      <dgm:spPr/>
    </dgm:pt>
    <dgm:pt modelId="{C090FD7B-090F-4E8A-B561-76A5C5D02651}" type="pres">
      <dgm:prSet presAssocID="{2A755D3A-070E-4C10-B311-D5AD6C46510D}" presName="childNode" presStyleLbl="node1" presStyleIdx="5" presStyleCnt="7">
        <dgm:presLayoutVars>
          <dgm:bulletEnabled val="1"/>
        </dgm:presLayoutVars>
      </dgm:prSet>
      <dgm:spPr/>
    </dgm:pt>
    <dgm:pt modelId="{42E9A2C9-23D2-4614-ACC6-BA44799B6E06}" type="pres">
      <dgm:prSet presAssocID="{EA194D3C-0391-4B24-A480-3F362F9739E2}" presName="aSpace" presStyleCnt="0"/>
      <dgm:spPr/>
    </dgm:pt>
    <dgm:pt modelId="{FEAC36AE-0BFA-47C5-AE7A-7DA1C2965C9C}" type="pres">
      <dgm:prSet presAssocID="{2F11BB82-48E9-4367-92C1-F54CEA45EFFC}" presName="compNode" presStyleCnt="0"/>
      <dgm:spPr/>
    </dgm:pt>
    <dgm:pt modelId="{13796329-81F9-4D66-AA03-FECA2B1FAA93}" type="pres">
      <dgm:prSet presAssocID="{2F11BB82-48E9-4367-92C1-F54CEA45EFFC}" presName="aNode" presStyleLbl="bgShp" presStyleIdx="4" presStyleCnt="5"/>
      <dgm:spPr/>
    </dgm:pt>
    <dgm:pt modelId="{30314E67-9184-4885-B0AC-B24E730D3A41}" type="pres">
      <dgm:prSet presAssocID="{2F11BB82-48E9-4367-92C1-F54CEA45EFFC}" presName="textNode" presStyleLbl="bgShp" presStyleIdx="4" presStyleCnt="5"/>
      <dgm:spPr/>
    </dgm:pt>
    <dgm:pt modelId="{48E7E216-DED3-4DC5-8089-F428E9E41116}" type="pres">
      <dgm:prSet presAssocID="{2F11BB82-48E9-4367-92C1-F54CEA45EFFC}" presName="compChildNode" presStyleCnt="0"/>
      <dgm:spPr/>
    </dgm:pt>
    <dgm:pt modelId="{AD48230F-18EF-4A40-9CB2-276BD6A6D957}" type="pres">
      <dgm:prSet presAssocID="{2F11BB82-48E9-4367-92C1-F54CEA45EFFC}" presName="theInnerList" presStyleCnt="0"/>
      <dgm:spPr/>
    </dgm:pt>
    <dgm:pt modelId="{53745B49-EB41-472F-BF4C-218F7689FF82}" type="pres">
      <dgm:prSet presAssocID="{63DFE215-5EFA-4B2B-85E6-B86D71AD0B39}" presName="childNode" presStyleLbl="node1" presStyleIdx="6" presStyleCnt="7">
        <dgm:presLayoutVars>
          <dgm:bulletEnabled val="1"/>
        </dgm:presLayoutVars>
      </dgm:prSet>
      <dgm:spPr/>
    </dgm:pt>
  </dgm:ptLst>
  <dgm:cxnLst>
    <dgm:cxn modelId="{29097807-C4DC-4353-BE55-202AEFE19AB4}" type="presOf" srcId="{3D2AE9CD-B24D-4C5D-9532-C1FC149EE762}" destId="{C8DD5B40-48DF-41E9-93AE-52D1D6E773D3}" srcOrd="0" destOrd="0" presId="urn:microsoft.com/office/officeart/2005/8/layout/lProcess2"/>
    <dgm:cxn modelId="{A7DD7907-BAC7-4254-B718-84F625615E77}" type="presOf" srcId="{FBDDE6B5-9667-488F-A389-42A96288281F}" destId="{B02BE1FE-DB1E-4DC8-9171-CD0E4E451BFF}" srcOrd="0" destOrd="0" presId="urn:microsoft.com/office/officeart/2005/8/layout/lProcess2"/>
    <dgm:cxn modelId="{03932910-9953-498A-BD48-B9C5EFA7670C}" type="presOf" srcId="{C88EBCBC-6966-4C97-9BA3-FBE679D7861C}" destId="{84F232E1-6DB9-4C51-8464-6DF97CBDD406}" srcOrd="1" destOrd="0" presId="urn:microsoft.com/office/officeart/2005/8/layout/lProcess2"/>
    <dgm:cxn modelId="{F2A27D14-2312-49B5-AEC3-D025B8CC9E9B}" srcId="{FBDDE6B5-9667-488F-A389-42A96288281F}" destId="{D5DCFD0F-7BF7-4E62-AB12-2CF023173867}" srcOrd="1" destOrd="0" parTransId="{62B605F3-01E7-471A-94D8-7AE3BCE1A380}" sibTransId="{FD50C2C3-BD7A-4EAF-B829-D69448B674F3}"/>
    <dgm:cxn modelId="{682E8B14-7D58-47C1-8478-604145A548C9}" srcId="{08E3BE65-E101-40DD-8DE8-42000557C607}" destId="{FBDDE6B5-9667-488F-A389-42A96288281F}" srcOrd="1" destOrd="0" parTransId="{40FDD069-6BC1-4C25-956B-DC54601943FC}" sibTransId="{C094CC07-FE7E-42A6-81BF-C7A0FD29C1CF}"/>
    <dgm:cxn modelId="{CE715527-0991-400D-B3B8-685AC4A7ED7A}" type="presOf" srcId="{2F11BB82-48E9-4367-92C1-F54CEA45EFFC}" destId="{30314E67-9184-4885-B0AC-B24E730D3A41}" srcOrd="1" destOrd="0" presId="urn:microsoft.com/office/officeart/2005/8/layout/lProcess2"/>
    <dgm:cxn modelId="{469A2628-E41A-4FE4-9987-6801D5C90F76}" srcId="{08E3BE65-E101-40DD-8DE8-42000557C607}" destId="{3D2AE9CD-B24D-4C5D-9532-C1FC149EE762}" srcOrd="0" destOrd="0" parTransId="{01180568-283A-4D23-9C5F-C6D78531BBFC}" sibTransId="{F9803CE3-5DBC-4381-919F-DDC1FE99948D}"/>
    <dgm:cxn modelId="{93ACF02A-3032-4D94-A5F6-CBAC765C40A0}" srcId="{FBDDE6B5-9667-488F-A389-42A96288281F}" destId="{D9F9AD7B-874E-4D44-85BB-458A8B1FAA3D}" srcOrd="0" destOrd="0" parTransId="{7CD28863-E9E8-401D-88EA-456A3D8C3DB3}" sibTransId="{66D0DAA5-B0E0-492F-9D20-E92748416904}"/>
    <dgm:cxn modelId="{5F08883C-1AB3-4C6D-BD4C-AC8EF0B4A1F7}" srcId="{08E3BE65-E101-40DD-8DE8-42000557C607}" destId="{2F11BB82-48E9-4367-92C1-F54CEA45EFFC}" srcOrd="4" destOrd="0" parTransId="{08B0720F-D329-479B-B759-0BEE090AF0BC}" sibTransId="{1E5F1243-EAFF-4762-8A14-F3C301ED3874}"/>
    <dgm:cxn modelId="{12824D45-1419-432F-97BD-4272D7D508CE}" type="presOf" srcId="{08E3BE65-E101-40DD-8DE8-42000557C607}" destId="{EEDF90D2-5A19-49A9-BC1A-B9D75B78C5CE}" srcOrd="0" destOrd="0" presId="urn:microsoft.com/office/officeart/2005/8/layout/lProcess2"/>
    <dgm:cxn modelId="{5CD7D56B-643C-4FBD-BB7E-97FFD2197D7C}" srcId="{C88EBCBC-6966-4C97-9BA3-FBE679D7861C}" destId="{1549DC5D-B586-4DCC-A0A5-3CE58529456F}" srcOrd="0" destOrd="0" parTransId="{D35D6591-96DB-4B01-A14E-5F4BFFA129F4}" sibTransId="{7EF0C80D-F944-427C-B002-55AE1C5AB122}"/>
    <dgm:cxn modelId="{7F091A70-C906-4E02-9DAE-5D674D46B5B7}" type="presOf" srcId="{71F4359D-7079-436D-9A66-7D55848380CE}" destId="{2B86D346-E57C-4654-9E33-C35BE0484044}" srcOrd="0" destOrd="0" presId="urn:microsoft.com/office/officeart/2005/8/layout/lProcess2"/>
    <dgm:cxn modelId="{7557EF79-6AFB-4A43-A3D3-EC339369746A}" type="presOf" srcId="{C88EBCBC-6966-4C97-9BA3-FBE679D7861C}" destId="{69FF541D-3BC2-41FD-A146-C5B8D5D2F777}" srcOrd="0" destOrd="0" presId="urn:microsoft.com/office/officeart/2005/8/layout/lProcess2"/>
    <dgm:cxn modelId="{D6F3B286-2A1B-4329-B56C-C9AA32C1E8C1}" srcId="{2F11BB82-48E9-4367-92C1-F54CEA45EFFC}" destId="{63DFE215-5EFA-4B2B-85E6-B86D71AD0B39}" srcOrd="0" destOrd="0" parTransId="{A117870A-0FD0-45DC-8996-8743F666F780}" sibTransId="{C61D33B1-C9A2-42D4-AC42-16420D6378B5}"/>
    <dgm:cxn modelId="{76FE618E-47AE-4735-920F-DB3652328347}" type="presOf" srcId="{EA194D3C-0391-4B24-A480-3F362F9739E2}" destId="{4A98CC29-FF36-42DA-AA9E-938B58577A4D}" srcOrd="1" destOrd="0" presId="urn:microsoft.com/office/officeart/2005/8/layout/lProcess2"/>
    <dgm:cxn modelId="{FDA5969D-B6B6-40E3-9FEA-64FA6C32F7A4}" type="presOf" srcId="{F791603F-36D1-45B6-87CA-BDCFE07D5722}" destId="{CACBFB05-EDC0-4A3D-A1C2-C7D081AFD8E8}" srcOrd="0" destOrd="0" presId="urn:microsoft.com/office/officeart/2005/8/layout/lProcess2"/>
    <dgm:cxn modelId="{0915D2AC-EB3A-4AFF-BDDB-D3DB776BC7E8}" srcId="{EA194D3C-0391-4B24-A480-3F362F9739E2}" destId="{2A755D3A-070E-4C10-B311-D5AD6C46510D}" srcOrd="0" destOrd="0" parTransId="{56F1DDAB-A84A-4B26-9FAD-DA4CA2806842}" sibTransId="{E66DE244-2D1D-4874-A981-1B978837FCE6}"/>
    <dgm:cxn modelId="{9DD536B0-9A74-40E1-AA7D-D785B0524644}" type="presOf" srcId="{3D2AE9CD-B24D-4C5D-9532-C1FC149EE762}" destId="{A06BC9ED-C74A-44DE-BA49-AAAAA58A4E07}" srcOrd="1" destOrd="0" presId="urn:microsoft.com/office/officeart/2005/8/layout/lProcess2"/>
    <dgm:cxn modelId="{F570A4B9-99DC-4900-A37A-B24A68E2CBBF}" srcId="{C88EBCBC-6966-4C97-9BA3-FBE679D7861C}" destId="{F791603F-36D1-45B6-87CA-BDCFE07D5722}" srcOrd="1" destOrd="0" parTransId="{1B6C3286-82C2-4244-B29B-7DDA52523D80}" sibTransId="{F40DC145-B649-45B5-A34D-D7DC52529301}"/>
    <dgm:cxn modelId="{9A55D5C4-ECEF-48DC-9471-04510E5EE3FB}" type="presOf" srcId="{D9F9AD7B-874E-4D44-85BB-458A8B1FAA3D}" destId="{8830CC80-FADC-4274-9538-78BE3B97CF41}" srcOrd="0" destOrd="0" presId="urn:microsoft.com/office/officeart/2005/8/layout/lProcess2"/>
    <dgm:cxn modelId="{7B876BCD-418F-45B4-9B16-2171CB0DC282}" srcId="{08E3BE65-E101-40DD-8DE8-42000557C607}" destId="{C88EBCBC-6966-4C97-9BA3-FBE679D7861C}" srcOrd="2" destOrd="0" parTransId="{379AF946-B728-4A8D-AB8A-5497AB599DB9}" sibTransId="{ACE11821-4D21-4F4A-A15F-1DC736F48BFC}"/>
    <dgm:cxn modelId="{34D7D5D0-3509-465F-909E-E207E9C4EF83}" type="presOf" srcId="{EA194D3C-0391-4B24-A480-3F362F9739E2}" destId="{05BD013F-A0D0-41FD-9F15-C04FAECB2709}" srcOrd="0" destOrd="0" presId="urn:microsoft.com/office/officeart/2005/8/layout/lProcess2"/>
    <dgm:cxn modelId="{B0970DD6-FAFA-4230-9F43-6132FE1BAEF2}" type="presOf" srcId="{D5DCFD0F-7BF7-4E62-AB12-2CF023173867}" destId="{5D09E6BF-D89B-4E2D-AABA-C40BE704A9C8}" srcOrd="0" destOrd="0" presId="urn:microsoft.com/office/officeart/2005/8/layout/lProcess2"/>
    <dgm:cxn modelId="{FF6C16D6-C816-472A-9F8B-32B354E044E5}" srcId="{08E3BE65-E101-40DD-8DE8-42000557C607}" destId="{EA194D3C-0391-4B24-A480-3F362F9739E2}" srcOrd="3" destOrd="0" parTransId="{60C17ED4-8D04-4AD4-99DF-0AA6552A4AED}" sibTransId="{337C7E05-9DF1-4587-A533-9315E6814462}"/>
    <dgm:cxn modelId="{74E1DDDD-9381-485A-99D7-57280A0652A8}" srcId="{3D2AE9CD-B24D-4C5D-9532-C1FC149EE762}" destId="{71F4359D-7079-436D-9A66-7D55848380CE}" srcOrd="0" destOrd="0" parTransId="{C1AB0F47-49B3-4B24-BAF7-52EA20097789}" sibTransId="{744017C3-0B3A-4BB9-89B0-7C0B1AB97E62}"/>
    <dgm:cxn modelId="{81264EE6-28D5-4A86-913E-DC0F6FEFD1A5}" type="presOf" srcId="{FBDDE6B5-9667-488F-A389-42A96288281F}" destId="{00B67123-CD29-4E4A-8401-F8F36DEAD6AC}" srcOrd="1" destOrd="0" presId="urn:microsoft.com/office/officeart/2005/8/layout/lProcess2"/>
    <dgm:cxn modelId="{02B21AE7-A31F-4EEE-8EB3-CC4721331EBB}" type="presOf" srcId="{63DFE215-5EFA-4B2B-85E6-B86D71AD0B39}" destId="{53745B49-EB41-472F-BF4C-218F7689FF82}" srcOrd="0" destOrd="0" presId="urn:microsoft.com/office/officeart/2005/8/layout/lProcess2"/>
    <dgm:cxn modelId="{54F376F3-3D5D-44F4-B6C4-833EF0FF7F64}" type="presOf" srcId="{1549DC5D-B586-4DCC-A0A5-3CE58529456F}" destId="{F1B6B646-DACC-4CAB-94C7-ED579131D120}" srcOrd="0" destOrd="0" presId="urn:microsoft.com/office/officeart/2005/8/layout/lProcess2"/>
    <dgm:cxn modelId="{CB0784F3-A8CA-4D6A-ACB9-92D9B1196CCC}" type="presOf" srcId="{2A755D3A-070E-4C10-B311-D5AD6C46510D}" destId="{C090FD7B-090F-4E8A-B561-76A5C5D02651}" srcOrd="0" destOrd="0" presId="urn:microsoft.com/office/officeart/2005/8/layout/lProcess2"/>
    <dgm:cxn modelId="{BEFB51F4-9084-4FF6-9D97-F583152BCF1B}" type="presOf" srcId="{2F11BB82-48E9-4367-92C1-F54CEA45EFFC}" destId="{13796329-81F9-4D66-AA03-FECA2B1FAA93}" srcOrd="0" destOrd="0" presId="urn:microsoft.com/office/officeart/2005/8/layout/lProcess2"/>
    <dgm:cxn modelId="{42B68F31-E027-40B1-9E1C-D03A41196CAB}" type="presParOf" srcId="{EEDF90D2-5A19-49A9-BC1A-B9D75B78C5CE}" destId="{E24674CA-E3B0-4D23-84E7-35C6C6EACFC8}" srcOrd="0" destOrd="0" presId="urn:microsoft.com/office/officeart/2005/8/layout/lProcess2"/>
    <dgm:cxn modelId="{76D83304-3286-442A-B09E-96CF3CF56CCD}" type="presParOf" srcId="{E24674CA-E3B0-4D23-84E7-35C6C6EACFC8}" destId="{C8DD5B40-48DF-41E9-93AE-52D1D6E773D3}" srcOrd="0" destOrd="0" presId="urn:microsoft.com/office/officeart/2005/8/layout/lProcess2"/>
    <dgm:cxn modelId="{DA0299E9-FEBE-4AFA-8DB3-AB0EDB5190A0}" type="presParOf" srcId="{E24674CA-E3B0-4D23-84E7-35C6C6EACFC8}" destId="{A06BC9ED-C74A-44DE-BA49-AAAAA58A4E07}" srcOrd="1" destOrd="0" presId="urn:microsoft.com/office/officeart/2005/8/layout/lProcess2"/>
    <dgm:cxn modelId="{BC46AA42-ADE5-465C-AFD2-B1AD65C98820}" type="presParOf" srcId="{E24674CA-E3B0-4D23-84E7-35C6C6EACFC8}" destId="{94DF92A1-9B35-44B4-B99C-E1365A834714}" srcOrd="2" destOrd="0" presId="urn:microsoft.com/office/officeart/2005/8/layout/lProcess2"/>
    <dgm:cxn modelId="{9E09CF21-4CE8-47D4-B04A-8BF31B833D6D}" type="presParOf" srcId="{94DF92A1-9B35-44B4-B99C-E1365A834714}" destId="{7EB92F76-2928-41B0-8C98-E9F73E4C488B}" srcOrd="0" destOrd="0" presId="urn:microsoft.com/office/officeart/2005/8/layout/lProcess2"/>
    <dgm:cxn modelId="{46E98989-96B6-4AC3-898E-5156ECCF23E4}" type="presParOf" srcId="{7EB92F76-2928-41B0-8C98-E9F73E4C488B}" destId="{2B86D346-E57C-4654-9E33-C35BE0484044}" srcOrd="0" destOrd="0" presId="urn:microsoft.com/office/officeart/2005/8/layout/lProcess2"/>
    <dgm:cxn modelId="{D9AEAAE3-93B2-42AF-B060-35F7BB2E00B7}" type="presParOf" srcId="{EEDF90D2-5A19-49A9-BC1A-B9D75B78C5CE}" destId="{AF427D25-BCC3-40D1-8EFC-0D95888BE6B9}" srcOrd="1" destOrd="0" presId="urn:microsoft.com/office/officeart/2005/8/layout/lProcess2"/>
    <dgm:cxn modelId="{A9946244-4C68-4B48-976A-9F0ABD901FF5}" type="presParOf" srcId="{EEDF90D2-5A19-49A9-BC1A-B9D75B78C5CE}" destId="{8631CC17-5CB7-42C5-B78E-0851663FAB22}" srcOrd="2" destOrd="0" presId="urn:microsoft.com/office/officeart/2005/8/layout/lProcess2"/>
    <dgm:cxn modelId="{A856465C-A9E1-4440-8E54-09B92867AF8D}" type="presParOf" srcId="{8631CC17-5CB7-42C5-B78E-0851663FAB22}" destId="{B02BE1FE-DB1E-4DC8-9171-CD0E4E451BFF}" srcOrd="0" destOrd="0" presId="urn:microsoft.com/office/officeart/2005/8/layout/lProcess2"/>
    <dgm:cxn modelId="{9F372F62-9395-4C39-BC9F-5C008B104955}" type="presParOf" srcId="{8631CC17-5CB7-42C5-B78E-0851663FAB22}" destId="{00B67123-CD29-4E4A-8401-F8F36DEAD6AC}" srcOrd="1" destOrd="0" presId="urn:microsoft.com/office/officeart/2005/8/layout/lProcess2"/>
    <dgm:cxn modelId="{D4F8386B-0D73-4B0F-909E-FBCBB250AFF9}" type="presParOf" srcId="{8631CC17-5CB7-42C5-B78E-0851663FAB22}" destId="{5D886176-FE77-438B-AEBA-DCEF6EA1EB00}" srcOrd="2" destOrd="0" presId="urn:microsoft.com/office/officeart/2005/8/layout/lProcess2"/>
    <dgm:cxn modelId="{CC43F203-DC65-4C9C-922B-4407B304DB47}" type="presParOf" srcId="{5D886176-FE77-438B-AEBA-DCEF6EA1EB00}" destId="{C6D427DC-DA40-4E11-8C5D-15F480EF1145}" srcOrd="0" destOrd="0" presId="urn:microsoft.com/office/officeart/2005/8/layout/lProcess2"/>
    <dgm:cxn modelId="{63DF2A85-4267-46BE-9A84-B032860A4078}" type="presParOf" srcId="{C6D427DC-DA40-4E11-8C5D-15F480EF1145}" destId="{8830CC80-FADC-4274-9538-78BE3B97CF41}" srcOrd="0" destOrd="0" presId="urn:microsoft.com/office/officeart/2005/8/layout/lProcess2"/>
    <dgm:cxn modelId="{7497E310-9AB4-49BA-9C18-E3F7243503DC}" type="presParOf" srcId="{C6D427DC-DA40-4E11-8C5D-15F480EF1145}" destId="{6D2CE31D-2348-4C04-BDD2-F593FF0FE53B}" srcOrd="1" destOrd="0" presId="urn:microsoft.com/office/officeart/2005/8/layout/lProcess2"/>
    <dgm:cxn modelId="{F57CF756-98EC-4352-85BC-41DA60E44574}" type="presParOf" srcId="{C6D427DC-DA40-4E11-8C5D-15F480EF1145}" destId="{5D09E6BF-D89B-4E2D-AABA-C40BE704A9C8}" srcOrd="2" destOrd="0" presId="urn:microsoft.com/office/officeart/2005/8/layout/lProcess2"/>
    <dgm:cxn modelId="{81645DB1-9585-4FA6-B611-F2432E2DCB9A}" type="presParOf" srcId="{EEDF90D2-5A19-49A9-BC1A-B9D75B78C5CE}" destId="{41A1755D-A770-4094-B55B-AEAC42B8226E}" srcOrd="3" destOrd="0" presId="urn:microsoft.com/office/officeart/2005/8/layout/lProcess2"/>
    <dgm:cxn modelId="{4D45954C-CA29-4D2B-8538-5320E0A03B2C}" type="presParOf" srcId="{EEDF90D2-5A19-49A9-BC1A-B9D75B78C5CE}" destId="{23CCBCB3-D91A-4463-A29E-9639786A23B9}" srcOrd="4" destOrd="0" presId="urn:microsoft.com/office/officeart/2005/8/layout/lProcess2"/>
    <dgm:cxn modelId="{07930DC2-87A3-45D4-BD41-6B0089E2F889}" type="presParOf" srcId="{23CCBCB3-D91A-4463-A29E-9639786A23B9}" destId="{69FF541D-3BC2-41FD-A146-C5B8D5D2F777}" srcOrd="0" destOrd="0" presId="urn:microsoft.com/office/officeart/2005/8/layout/lProcess2"/>
    <dgm:cxn modelId="{6D40C33C-DE97-4918-9F5C-93047E378AB5}" type="presParOf" srcId="{23CCBCB3-D91A-4463-A29E-9639786A23B9}" destId="{84F232E1-6DB9-4C51-8464-6DF97CBDD406}" srcOrd="1" destOrd="0" presId="urn:microsoft.com/office/officeart/2005/8/layout/lProcess2"/>
    <dgm:cxn modelId="{8D68F881-D8E1-44DB-B5D0-957A390ABBCD}" type="presParOf" srcId="{23CCBCB3-D91A-4463-A29E-9639786A23B9}" destId="{A2CCE85F-DF5D-4119-A979-E12D264D3982}" srcOrd="2" destOrd="0" presId="urn:microsoft.com/office/officeart/2005/8/layout/lProcess2"/>
    <dgm:cxn modelId="{166A0867-2F01-48A4-BAE9-D200A07D6966}" type="presParOf" srcId="{A2CCE85F-DF5D-4119-A979-E12D264D3982}" destId="{40D2F302-8F31-441D-8733-7D71E7D2B161}" srcOrd="0" destOrd="0" presId="urn:microsoft.com/office/officeart/2005/8/layout/lProcess2"/>
    <dgm:cxn modelId="{B5ED1383-2556-4FF1-8355-178022385638}" type="presParOf" srcId="{40D2F302-8F31-441D-8733-7D71E7D2B161}" destId="{F1B6B646-DACC-4CAB-94C7-ED579131D120}" srcOrd="0" destOrd="0" presId="urn:microsoft.com/office/officeart/2005/8/layout/lProcess2"/>
    <dgm:cxn modelId="{0140947E-F86C-4655-A40A-CA3CBB4B75A5}" type="presParOf" srcId="{40D2F302-8F31-441D-8733-7D71E7D2B161}" destId="{EA18C953-95B6-4035-9FA9-CCE5344AC229}" srcOrd="1" destOrd="0" presId="urn:microsoft.com/office/officeart/2005/8/layout/lProcess2"/>
    <dgm:cxn modelId="{F51E0793-2C39-4E7C-8433-1EB1427DCE0A}" type="presParOf" srcId="{40D2F302-8F31-441D-8733-7D71E7D2B161}" destId="{CACBFB05-EDC0-4A3D-A1C2-C7D081AFD8E8}" srcOrd="2" destOrd="0" presId="urn:microsoft.com/office/officeart/2005/8/layout/lProcess2"/>
    <dgm:cxn modelId="{CC17C830-E098-489C-8685-AEC65928F59E}" type="presParOf" srcId="{EEDF90D2-5A19-49A9-BC1A-B9D75B78C5CE}" destId="{A6BB1BBF-2D56-4C20-8D1C-AD04D349F75B}" srcOrd="5" destOrd="0" presId="urn:microsoft.com/office/officeart/2005/8/layout/lProcess2"/>
    <dgm:cxn modelId="{F486D127-10F9-4024-9FCC-2F75BD0F741F}" type="presParOf" srcId="{EEDF90D2-5A19-49A9-BC1A-B9D75B78C5CE}" destId="{6CFF5788-DADC-4EF8-8410-8549098D62F7}" srcOrd="6" destOrd="0" presId="urn:microsoft.com/office/officeart/2005/8/layout/lProcess2"/>
    <dgm:cxn modelId="{FABAD3ED-7F38-479E-BB0E-78E3CD987295}" type="presParOf" srcId="{6CFF5788-DADC-4EF8-8410-8549098D62F7}" destId="{05BD013F-A0D0-41FD-9F15-C04FAECB2709}" srcOrd="0" destOrd="0" presId="urn:microsoft.com/office/officeart/2005/8/layout/lProcess2"/>
    <dgm:cxn modelId="{3A2F5A92-544D-42AB-A585-EB76BA02FDC5}" type="presParOf" srcId="{6CFF5788-DADC-4EF8-8410-8549098D62F7}" destId="{4A98CC29-FF36-42DA-AA9E-938B58577A4D}" srcOrd="1" destOrd="0" presId="urn:microsoft.com/office/officeart/2005/8/layout/lProcess2"/>
    <dgm:cxn modelId="{AAB20D98-2D43-4845-BEFF-7FDE2ABD43D0}" type="presParOf" srcId="{6CFF5788-DADC-4EF8-8410-8549098D62F7}" destId="{A5017A7B-148C-494D-9065-850E58E15641}" srcOrd="2" destOrd="0" presId="urn:microsoft.com/office/officeart/2005/8/layout/lProcess2"/>
    <dgm:cxn modelId="{6F9EB7DF-94D6-440D-B901-93A3A82CDCDE}" type="presParOf" srcId="{A5017A7B-148C-494D-9065-850E58E15641}" destId="{E05E61F0-39AC-448B-BA38-9841BCFBADFC}" srcOrd="0" destOrd="0" presId="urn:microsoft.com/office/officeart/2005/8/layout/lProcess2"/>
    <dgm:cxn modelId="{177F9C7A-90F1-40E0-8C2C-8D4A005D8BAB}" type="presParOf" srcId="{E05E61F0-39AC-448B-BA38-9841BCFBADFC}" destId="{C090FD7B-090F-4E8A-B561-76A5C5D02651}" srcOrd="0" destOrd="0" presId="urn:microsoft.com/office/officeart/2005/8/layout/lProcess2"/>
    <dgm:cxn modelId="{D536D9CD-2DB3-478A-A69D-578A13AF2D0E}" type="presParOf" srcId="{EEDF90D2-5A19-49A9-BC1A-B9D75B78C5CE}" destId="{42E9A2C9-23D2-4614-ACC6-BA44799B6E06}" srcOrd="7" destOrd="0" presId="urn:microsoft.com/office/officeart/2005/8/layout/lProcess2"/>
    <dgm:cxn modelId="{1296804E-AD44-44C7-B139-60C4E29B96DF}" type="presParOf" srcId="{EEDF90D2-5A19-49A9-BC1A-B9D75B78C5CE}" destId="{FEAC36AE-0BFA-47C5-AE7A-7DA1C2965C9C}" srcOrd="8" destOrd="0" presId="urn:microsoft.com/office/officeart/2005/8/layout/lProcess2"/>
    <dgm:cxn modelId="{E86E8F60-DB03-474F-BFC5-104A41D739FC}" type="presParOf" srcId="{FEAC36AE-0BFA-47C5-AE7A-7DA1C2965C9C}" destId="{13796329-81F9-4D66-AA03-FECA2B1FAA93}" srcOrd="0" destOrd="0" presId="urn:microsoft.com/office/officeart/2005/8/layout/lProcess2"/>
    <dgm:cxn modelId="{2C225D23-2B9A-40D9-8A5E-68C5ECEB07FB}" type="presParOf" srcId="{FEAC36AE-0BFA-47C5-AE7A-7DA1C2965C9C}" destId="{30314E67-9184-4885-B0AC-B24E730D3A41}" srcOrd="1" destOrd="0" presId="urn:microsoft.com/office/officeart/2005/8/layout/lProcess2"/>
    <dgm:cxn modelId="{520525F3-C1F7-4B58-BFDB-B8D034012B76}" type="presParOf" srcId="{FEAC36AE-0BFA-47C5-AE7A-7DA1C2965C9C}" destId="{48E7E216-DED3-4DC5-8089-F428E9E41116}" srcOrd="2" destOrd="0" presId="urn:microsoft.com/office/officeart/2005/8/layout/lProcess2"/>
    <dgm:cxn modelId="{A720C2A6-8CB4-4358-A2A4-447BC1310DBD}" type="presParOf" srcId="{48E7E216-DED3-4DC5-8089-F428E9E41116}" destId="{AD48230F-18EF-4A40-9CB2-276BD6A6D957}" srcOrd="0" destOrd="0" presId="urn:microsoft.com/office/officeart/2005/8/layout/lProcess2"/>
    <dgm:cxn modelId="{F45AFC9D-BA5E-46E3-B914-667BF0796CF5}" type="presParOf" srcId="{AD48230F-18EF-4A40-9CB2-276BD6A6D957}" destId="{53745B49-EB41-472F-BF4C-218F7689FF82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DD5B40-48DF-41E9-93AE-52D1D6E773D3}">
      <dsp:nvSpPr>
        <dsp:cNvPr id="0" name=""/>
        <dsp:cNvSpPr/>
      </dsp:nvSpPr>
      <dsp:spPr>
        <a:xfrm>
          <a:off x="4134" y="0"/>
          <a:ext cx="1450924" cy="398552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Physical Reality (PR)</a:t>
          </a:r>
        </a:p>
      </dsp:txBody>
      <dsp:txXfrm>
        <a:off x="4134" y="0"/>
        <a:ext cx="1450924" cy="1195656"/>
      </dsp:txXfrm>
    </dsp:sp>
    <dsp:sp modelId="{2B86D346-E57C-4654-9E33-C35BE0484044}">
      <dsp:nvSpPr>
        <dsp:cNvPr id="0" name=""/>
        <dsp:cNvSpPr/>
      </dsp:nvSpPr>
      <dsp:spPr>
        <a:xfrm>
          <a:off x="149227" y="1195656"/>
          <a:ext cx="1160739" cy="2590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Natural people, natural world</a:t>
          </a:r>
        </a:p>
      </dsp:txBody>
      <dsp:txXfrm>
        <a:off x="183224" y="1229653"/>
        <a:ext cx="1092745" cy="2522594"/>
      </dsp:txXfrm>
    </dsp:sp>
    <dsp:sp modelId="{B02BE1FE-DB1E-4DC8-9171-CD0E4E451BFF}">
      <dsp:nvSpPr>
        <dsp:cNvPr id="0" name=""/>
        <dsp:cNvSpPr/>
      </dsp:nvSpPr>
      <dsp:spPr>
        <a:xfrm>
          <a:off x="1563878" y="0"/>
          <a:ext cx="1450924" cy="398552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b="1" kern="12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Inacurate</a:t>
          </a:r>
          <a:r>
            <a:rPr lang="nl-NL" sz="12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PR </a:t>
          </a:r>
          <a:r>
            <a:rPr lang="nl-NL" sz="1200" b="1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representation</a:t>
          </a:r>
          <a:r>
            <a:rPr lang="nl-NL" sz="12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nl-NL" sz="1200" b="1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with</a:t>
          </a:r>
          <a:r>
            <a:rPr lang="nl-NL" sz="12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real </a:t>
          </a:r>
          <a:r>
            <a:rPr lang="nl-NL" sz="1200" b="1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effects</a:t>
          </a:r>
          <a:r>
            <a:rPr lang="nl-NL" sz="12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on PR</a:t>
          </a:r>
        </a:p>
      </dsp:txBody>
      <dsp:txXfrm>
        <a:off x="1563878" y="0"/>
        <a:ext cx="1450924" cy="1195656"/>
      </dsp:txXfrm>
    </dsp:sp>
    <dsp:sp modelId="{8830CC80-FADC-4274-9538-78BE3B97CF41}">
      <dsp:nvSpPr>
        <dsp:cNvPr id="0" name=""/>
        <dsp:cNvSpPr/>
      </dsp:nvSpPr>
      <dsp:spPr>
        <a:xfrm>
          <a:off x="1708970" y="1196823"/>
          <a:ext cx="1160739" cy="12016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Deepfake leading to violence, theft, etc.</a:t>
          </a:r>
        </a:p>
      </dsp:txBody>
      <dsp:txXfrm>
        <a:off x="1742967" y="1230820"/>
        <a:ext cx="1092745" cy="1133695"/>
      </dsp:txXfrm>
    </dsp:sp>
    <dsp:sp modelId="{5D09E6BF-D89B-4E2D-AABA-C40BE704A9C8}">
      <dsp:nvSpPr>
        <dsp:cNvPr id="0" name=""/>
        <dsp:cNvSpPr/>
      </dsp:nvSpPr>
      <dsp:spPr>
        <a:xfrm>
          <a:off x="1708970" y="2583388"/>
          <a:ext cx="1160739" cy="12016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Treatment in VR; AR omiting parts of PR</a:t>
          </a:r>
        </a:p>
      </dsp:txBody>
      <dsp:txXfrm>
        <a:off x="1742967" y="2617385"/>
        <a:ext cx="1092745" cy="1133695"/>
      </dsp:txXfrm>
    </dsp:sp>
    <dsp:sp modelId="{69FF541D-3BC2-41FD-A146-C5B8D5D2F777}">
      <dsp:nvSpPr>
        <dsp:cNvPr id="0" name=""/>
        <dsp:cNvSpPr/>
      </dsp:nvSpPr>
      <dsp:spPr>
        <a:xfrm>
          <a:off x="3123621" y="0"/>
          <a:ext cx="1450924" cy="398552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AI-generted content (non representative) with real impact on PR</a:t>
          </a:r>
        </a:p>
      </dsp:txBody>
      <dsp:txXfrm>
        <a:off x="3123621" y="0"/>
        <a:ext cx="1450924" cy="1195656"/>
      </dsp:txXfrm>
    </dsp:sp>
    <dsp:sp modelId="{F1B6B646-DACC-4CAB-94C7-ED579131D120}">
      <dsp:nvSpPr>
        <dsp:cNvPr id="0" name=""/>
        <dsp:cNvSpPr/>
      </dsp:nvSpPr>
      <dsp:spPr>
        <a:xfrm>
          <a:off x="3268714" y="1196823"/>
          <a:ext cx="1160739" cy="12016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Chat GPT essay; AI </a:t>
          </a:r>
          <a:r>
            <a:rPr lang="nl-NL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generated</a:t>
          </a:r>
          <a:r>
            <a:rPr lang="nl-NL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art; etc. </a:t>
          </a:r>
        </a:p>
      </dsp:txBody>
      <dsp:txXfrm>
        <a:off x="3302711" y="1230820"/>
        <a:ext cx="1092745" cy="1133695"/>
      </dsp:txXfrm>
    </dsp:sp>
    <dsp:sp modelId="{CACBFB05-EDC0-4A3D-A1C2-C7D081AFD8E8}">
      <dsp:nvSpPr>
        <dsp:cNvPr id="0" name=""/>
        <dsp:cNvSpPr/>
      </dsp:nvSpPr>
      <dsp:spPr>
        <a:xfrm>
          <a:off x="3268714" y="2583388"/>
          <a:ext cx="1160739" cy="12016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>
              <a:latin typeface="Times New Roman" panose="02020603050405020304" pitchFamily="18" charset="0"/>
              <a:cs typeface="Times New Roman" panose="02020603050405020304" pitchFamily="18" charset="0"/>
            </a:rPr>
            <a:t>AI generated avatar influencer</a:t>
          </a:r>
        </a:p>
      </dsp:txBody>
      <dsp:txXfrm>
        <a:off x="3302711" y="2617385"/>
        <a:ext cx="1092745" cy="1133695"/>
      </dsp:txXfrm>
    </dsp:sp>
    <dsp:sp modelId="{05BD013F-A0D0-41FD-9F15-C04FAECB2709}">
      <dsp:nvSpPr>
        <dsp:cNvPr id="0" name=""/>
        <dsp:cNvSpPr/>
      </dsp:nvSpPr>
      <dsp:spPr>
        <a:xfrm>
          <a:off x="4683365" y="0"/>
          <a:ext cx="1450924" cy="398552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AI-generated content being placed in PR</a:t>
          </a:r>
        </a:p>
      </dsp:txBody>
      <dsp:txXfrm>
        <a:off x="4683365" y="0"/>
        <a:ext cx="1450924" cy="1195656"/>
      </dsp:txXfrm>
    </dsp:sp>
    <dsp:sp modelId="{C090FD7B-090F-4E8A-B561-76A5C5D02651}">
      <dsp:nvSpPr>
        <dsp:cNvPr id="0" name=""/>
        <dsp:cNvSpPr/>
      </dsp:nvSpPr>
      <dsp:spPr>
        <a:xfrm>
          <a:off x="4828457" y="1195656"/>
          <a:ext cx="1160739" cy="2590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HRs</a:t>
          </a:r>
        </a:p>
      </dsp:txBody>
      <dsp:txXfrm>
        <a:off x="4862454" y="1229653"/>
        <a:ext cx="1092745" cy="2522594"/>
      </dsp:txXfrm>
    </dsp:sp>
    <dsp:sp modelId="{13796329-81F9-4D66-AA03-FECA2B1FAA93}">
      <dsp:nvSpPr>
        <dsp:cNvPr id="0" name=""/>
        <dsp:cNvSpPr/>
      </dsp:nvSpPr>
      <dsp:spPr>
        <a:xfrm>
          <a:off x="6243108" y="0"/>
          <a:ext cx="1450924" cy="398552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AI-generated content allowing better perception of reality</a:t>
          </a:r>
        </a:p>
      </dsp:txBody>
      <dsp:txXfrm>
        <a:off x="6243108" y="0"/>
        <a:ext cx="1450924" cy="1195656"/>
      </dsp:txXfrm>
    </dsp:sp>
    <dsp:sp modelId="{53745B49-EB41-472F-BF4C-218F7689FF82}">
      <dsp:nvSpPr>
        <dsp:cNvPr id="0" name=""/>
        <dsp:cNvSpPr/>
      </dsp:nvSpPr>
      <dsp:spPr>
        <a:xfrm>
          <a:off x="6388201" y="1195656"/>
          <a:ext cx="1160739" cy="2590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AR allowing perception of ultra-violet, sonar signals, etc. </a:t>
          </a:r>
        </a:p>
      </dsp:txBody>
      <dsp:txXfrm>
        <a:off x="6422198" y="1229653"/>
        <a:ext cx="1092745" cy="25225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F6CCBF3A-D7FB-4B97-8FD5-6FFB20CB1E84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20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73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469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765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86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61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989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08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96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44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02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49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34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388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556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628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01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CBF3A-D7FB-4B97-8FD5-6FFB20CB1E84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2871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21DC3-D455-D302-70AE-D84E334231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1082" y="4660681"/>
            <a:ext cx="9689834" cy="1125050"/>
          </a:xfrm>
        </p:spPr>
        <p:txBody>
          <a:bodyPr anchor="b">
            <a:normAutofit/>
          </a:bodyPr>
          <a:lstStyle/>
          <a:p>
            <a:pPr algn="ctr"/>
            <a:r>
              <a:rPr lang="en-US" sz="3700" b="1" i="0">
                <a:effectLst/>
              </a:rPr>
              <a:t>Gamifying Life &amp; the Darker Sides of Technology</a:t>
            </a:r>
            <a:endParaRPr lang="nl-NL" sz="37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5C0735-5161-FE68-359B-57833F99A8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8997" y="5866227"/>
            <a:ext cx="8314005" cy="696351"/>
          </a:xfrm>
        </p:spPr>
        <p:txBody>
          <a:bodyPr>
            <a:normAutofit/>
          </a:bodyPr>
          <a:lstStyle/>
          <a:p>
            <a:pPr algn="ctr"/>
            <a:r>
              <a:rPr lang="en-US"/>
              <a:t>Bart van der Sloot</a:t>
            </a:r>
            <a:endParaRPr lang="nl-NL"/>
          </a:p>
        </p:txBody>
      </p:sp>
      <p:sp>
        <p:nvSpPr>
          <p:cNvPr id="20" name="Slide Number Placeholder 18">
            <a:extLst>
              <a:ext uri="{FF2B5EF4-FFF2-40B4-BE49-F238E27FC236}">
                <a16:creationId xmlns:a16="http://schemas.microsoft.com/office/drawing/2014/main" id="{C1C55277-AB30-473F-9D07-4466F5769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pic>
        <p:nvPicPr>
          <p:cNvPr id="4" name="Picture 3" descr="Close up of circuit board">
            <a:extLst>
              <a:ext uri="{FF2B5EF4-FFF2-40B4-BE49-F238E27FC236}">
                <a16:creationId xmlns:a16="http://schemas.microsoft.com/office/drawing/2014/main" id="{73C747BA-37BE-FAFE-589E-E19A70B7E6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24" b="26073"/>
          <a:stretch/>
        </p:blipFill>
        <p:spPr>
          <a:xfrm>
            <a:off x="20" y="1"/>
            <a:ext cx="12191980" cy="4305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016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screenshot, font, symbol&#10;&#10;Description automatically generated">
            <a:extLst>
              <a:ext uri="{FF2B5EF4-FFF2-40B4-BE49-F238E27FC236}">
                <a16:creationId xmlns:a16="http://schemas.microsoft.com/office/drawing/2014/main" id="{DA870CB3-F025-1A25-C3AF-6ECE81977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249" y="989045"/>
            <a:ext cx="8233942" cy="48239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BD17500-BBF5-A358-E38E-0029604DB235}"/>
              </a:ext>
            </a:extLst>
          </p:cNvPr>
          <p:cNvSpPr txBox="1"/>
          <p:nvPr/>
        </p:nvSpPr>
        <p:spPr>
          <a:xfrm>
            <a:off x="4697835" y="451636"/>
            <a:ext cx="2734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Resembling reality</a:t>
            </a:r>
            <a:endParaRPr lang="nl-NL" sz="24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AD74E3-75C4-7570-0797-C2437A5764F4}"/>
              </a:ext>
            </a:extLst>
          </p:cNvPr>
          <p:cNvSpPr txBox="1"/>
          <p:nvPr/>
        </p:nvSpPr>
        <p:spPr>
          <a:xfrm>
            <a:off x="8658836" y="3170175"/>
            <a:ext cx="2734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Interactive</a:t>
            </a:r>
            <a:endParaRPr lang="nl-NL" sz="24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EEA69C-45EB-77B5-CF9E-871015AD1C11}"/>
              </a:ext>
            </a:extLst>
          </p:cNvPr>
          <p:cNvSpPr txBox="1"/>
          <p:nvPr/>
        </p:nvSpPr>
        <p:spPr>
          <a:xfrm>
            <a:off x="890631" y="3170174"/>
            <a:ext cx="2734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One-Directional</a:t>
            </a:r>
            <a:endParaRPr lang="nl-NL" sz="24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AC004F-0954-1940-79FE-C98B90E074A8}"/>
              </a:ext>
            </a:extLst>
          </p:cNvPr>
          <p:cNvSpPr txBox="1"/>
          <p:nvPr/>
        </p:nvSpPr>
        <p:spPr>
          <a:xfrm>
            <a:off x="4728594" y="5944699"/>
            <a:ext cx="2734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Clearly Inauthentic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1805525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B28F8200-B0C2-FAD9-1E0C-525F9ECB0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3" y="223936"/>
            <a:ext cx="3394253" cy="32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enn na Hotel Akasaka (Robot Hotel) - The Best Japan">
            <a:extLst>
              <a:ext uri="{FF2B5EF4-FFF2-40B4-BE49-F238E27FC236}">
                <a16:creationId xmlns:a16="http://schemas.microsoft.com/office/drawing/2014/main" id="{FC47F727-2FF5-FF80-C4E7-EF52F70F4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97536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424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B28F8200-B0C2-FAD9-1E0C-525F9ECB0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3" y="223936"/>
            <a:ext cx="3394253" cy="32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ow Robot Taxis Will Change Transportation">
            <a:extLst>
              <a:ext uri="{FF2B5EF4-FFF2-40B4-BE49-F238E27FC236}">
                <a16:creationId xmlns:a16="http://schemas.microsoft.com/office/drawing/2014/main" id="{2800A483-D2DE-EEA0-57C1-C6E981962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209" y="0"/>
            <a:ext cx="5042597" cy="378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Now, A Humanoid Robot Will Be Your Tour Guide In Japan - Outlook Traveller">
            <a:extLst>
              <a:ext uri="{FF2B5EF4-FFF2-40B4-BE49-F238E27FC236}">
                <a16:creationId xmlns:a16="http://schemas.microsoft.com/office/drawing/2014/main" id="{312C3D72-49A3-7B9C-F1EB-036B0FEFD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332" y="2915815"/>
            <a:ext cx="6380468" cy="365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372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B28F8200-B0C2-FAD9-1E0C-525F9ECB0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3" y="223936"/>
            <a:ext cx="3394253" cy="32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ow Have Humanoid Robots Been Effective in Supporting our Healthcare  Workers during COVID-19? | Aldebaran">
            <a:extLst>
              <a:ext uri="{FF2B5EF4-FFF2-40B4-BE49-F238E27FC236}">
                <a16:creationId xmlns:a16="http://schemas.microsoft.com/office/drawing/2014/main" id="{CC24C633-FDE3-AC2E-261D-5651A2D5D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436" y="372447"/>
            <a:ext cx="62865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obots to be used in UK care homes to help reduce loneliness | Social care  | The Guardian">
            <a:extLst>
              <a:ext uri="{FF2B5EF4-FFF2-40B4-BE49-F238E27FC236}">
                <a16:creationId xmlns:a16="http://schemas.microsoft.com/office/drawing/2014/main" id="{D811D075-6142-5EA6-8F29-09EACBD38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611" y="3628053"/>
            <a:ext cx="4762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084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B28F8200-B0C2-FAD9-1E0C-525F9ECB0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3" y="223936"/>
            <a:ext cx="3394253" cy="32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obonaut 2 - ROBOTS: Your Guide to the World of Robotics">
            <a:extLst>
              <a:ext uri="{FF2B5EF4-FFF2-40B4-BE49-F238E27FC236}">
                <a16:creationId xmlns:a16="http://schemas.microsoft.com/office/drawing/2014/main" id="{5A1C8CB8-9B61-6314-FDE7-1472183AA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616" y="0"/>
            <a:ext cx="5959151" cy="446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s there a problem, (robotic) officer?” - Richard van Hooijdonk Blog">
            <a:extLst>
              <a:ext uri="{FF2B5EF4-FFF2-40B4-BE49-F238E27FC236}">
                <a16:creationId xmlns:a16="http://schemas.microsoft.com/office/drawing/2014/main" id="{F417606B-54D5-B096-FBCC-FC422099A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275" y="2846031"/>
            <a:ext cx="5891644" cy="387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456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B28F8200-B0C2-FAD9-1E0C-525F9ECB0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3" y="223936"/>
            <a:ext cx="3394253" cy="32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Will Robots Make Good Friends? Scientists Are Already Starting to Find Out">
            <a:extLst>
              <a:ext uri="{FF2B5EF4-FFF2-40B4-BE49-F238E27FC236}">
                <a16:creationId xmlns:a16="http://schemas.microsoft.com/office/drawing/2014/main" id="{01B8247C-6F3A-399D-A483-D862D9BF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307" y="223936"/>
            <a:ext cx="6188976" cy="348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n a robot ever become your friend?">
            <a:extLst>
              <a:ext uri="{FF2B5EF4-FFF2-40B4-BE49-F238E27FC236}">
                <a16:creationId xmlns:a16="http://schemas.microsoft.com/office/drawing/2014/main" id="{9CC0F542-3AD2-6C43-53D9-3E97DDD84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05" y="2532565"/>
            <a:ext cx="5500946" cy="410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309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B28F8200-B0C2-FAD9-1E0C-525F9ECB0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3" y="223936"/>
            <a:ext cx="3394253" cy="32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5B261D-1C0E-626B-0F5E-DD77CEE9C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914" y="317239"/>
            <a:ext cx="5820697" cy="4975123"/>
          </a:xfrm>
          <a:prstGeom prst="rect">
            <a:avLst/>
          </a:prstGeom>
        </p:spPr>
      </p:pic>
      <p:pic>
        <p:nvPicPr>
          <p:cNvPr id="6146" name="Picture 2" descr="Sex robots could soon feel sensations 'just like humans' after creepy  'printed skin' developed giving a sense of touch | The US Sun">
            <a:extLst>
              <a:ext uri="{FF2B5EF4-FFF2-40B4-BE49-F238E27FC236}">
                <a16:creationId xmlns:a16="http://schemas.microsoft.com/office/drawing/2014/main" id="{D34604EF-2AE4-D586-1837-BCB5B5C13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68" y="2603242"/>
            <a:ext cx="5075855" cy="380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163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You can't unsee this deepfake of Napoleon singing the 'Evangelion' theme">
            <a:extLst>
              <a:ext uri="{FF2B5EF4-FFF2-40B4-BE49-F238E27FC236}">
                <a16:creationId xmlns:a16="http://schemas.microsoft.com/office/drawing/2014/main" id="{B95E8818-A3ED-1591-F50D-3443C284B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806" y="513184"/>
            <a:ext cx="6864946" cy="515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936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Video Conferencing in China | Ultimate Guide | Xinergy Global">
            <a:extLst>
              <a:ext uri="{FF2B5EF4-FFF2-40B4-BE49-F238E27FC236}">
                <a16:creationId xmlns:a16="http://schemas.microsoft.com/office/drawing/2014/main" id="{151B7951-AE68-B162-B4DE-434B2DE4C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607" y="673434"/>
            <a:ext cx="7648769" cy="510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11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8A5A747E-8BAE-5DE4-ACD6-96DFDABB3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525" y="2306508"/>
            <a:ext cx="9422949" cy="2704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7792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B45AF296-C7FC-BF00-DEFB-205BEFC99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15" y="354564"/>
            <a:ext cx="4198256" cy="396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403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Formation Island: RUTTE DOET het met KAAG!? - YouTube">
            <a:extLst>
              <a:ext uri="{FF2B5EF4-FFF2-40B4-BE49-F238E27FC236}">
                <a16:creationId xmlns:a16="http://schemas.microsoft.com/office/drawing/2014/main" id="{50ED1FEC-217E-5F20-06A7-96FC3BC3A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452" y="1567542"/>
            <a:ext cx="7928948" cy="446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707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Museum creates deepfake Salvador Dalí to greet visitors">
            <a:extLst>
              <a:ext uri="{FF2B5EF4-FFF2-40B4-BE49-F238E27FC236}">
                <a16:creationId xmlns:a16="http://schemas.microsoft.com/office/drawing/2014/main" id="{11FE11CB-3188-8608-F0AB-C4714026F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055" y="354565"/>
            <a:ext cx="8115300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7C39802C-FA75-2BAA-969B-5E5C8272F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45" y="2877521"/>
            <a:ext cx="5388816" cy="362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66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Add to Cart: Why deepfakes are good for retail - AdNews">
            <a:extLst>
              <a:ext uri="{FF2B5EF4-FFF2-40B4-BE49-F238E27FC236}">
                <a16:creationId xmlns:a16="http://schemas.microsoft.com/office/drawing/2014/main" id="{FBB12927-6501-1338-2A34-F33E57895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763" y="1313986"/>
            <a:ext cx="7261355" cy="423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496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80D01E48-041E-829D-DE4A-54C04AA3E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153" y="1204135"/>
            <a:ext cx="7668986" cy="478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510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What is augmented reality, anyway?">
            <a:extLst>
              <a:ext uri="{FF2B5EF4-FFF2-40B4-BE49-F238E27FC236}">
                <a16:creationId xmlns:a16="http://schemas.microsoft.com/office/drawing/2014/main" id="{EFB4CFB3-4080-76A8-4D3B-7F0D805A2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2" t="3505" r="-5371" b="-3505"/>
          <a:stretch/>
        </p:blipFill>
        <p:spPr bwMode="auto">
          <a:xfrm>
            <a:off x="578498" y="116126"/>
            <a:ext cx="1951254" cy="331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Augmented reality games: Will this summer's releases be booms or busts?">
            <a:extLst>
              <a:ext uri="{FF2B5EF4-FFF2-40B4-BE49-F238E27FC236}">
                <a16:creationId xmlns:a16="http://schemas.microsoft.com/office/drawing/2014/main" id="{1A9656CE-0DB4-FF9E-176B-402E03B4B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768" y="923731"/>
            <a:ext cx="6336521" cy="356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811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What is augmented reality, anyway?">
            <a:extLst>
              <a:ext uri="{FF2B5EF4-FFF2-40B4-BE49-F238E27FC236}">
                <a16:creationId xmlns:a16="http://schemas.microsoft.com/office/drawing/2014/main" id="{EFB4CFB3-4080-76A8-4D3B-7F0D805A2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2" t="3505" r="-5371" b="-3505"/>
          <a:stretch/>
        </p:blipFill>
        <p:spPr bwMode="auto">
          <a:xfrm>
            <a:off x="578498" y="116126"/>
            <a:ext cx="1951254" cy="331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Absolutely real: Virtual and augmented reality open new avenues in the BMW  Group Production System">
            <a:extLst>
              <a:ext uri="{FF2B5EF4-FFF2-40B4-BE49-F238E27FC236}">
                <a16:creationId xmlns:a16="http://schemas.microsoft.com/office/drawing/2014/main" id="{06F9BB6E-F5D7-9BB5-C73E-BB7A73CDC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43" y="969865"/>
            <a:ext cx="7096708" cy="473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788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What is augmented reality, anyway?">
            <a:extLst>
              <a:ext uri="{FF2B5EF4-FFF2-40B4-BE49-F238E27FC236}">
                <a16:creationId xmlns:a16="http://schemas.microsoft.com/office/drawing/2014/main" id="{EFB4CFB3-4080-76A8-4D3B-7F0D805A2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2" t="3505" r="-5371" b="-3505"/>
          <a:stretch/>
        </p:blipFill>
        <p:spPr bwMode="auto">
          <a:xfrm>
            <a:off x="578498" y="116126"/>
            <a:ext cx="1951254" cy="331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3: Wikitude Augmented Reality Browser | Download Scientific Diagram">
            <a:extLst>
              <a:ext uri="{FF2B5EF4-FFF2-40B4-BE49-F238E27FC236}">
                <a16:creationId xmlns:a16="http://schemas.microsoft.com/office/drawing/2014/main" id="{9048BEBC-F4E8-4E58-D754-020F6D004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752" y="341055"/>
            <a:ext cx="5096801" cy="340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LLVision AR glasses spot people with high temperatures - IoT M2M Council">
            <a:extLst>
              <a:ext uri="{FF2B5EF4-FFF2-40B4-BE49-F238E27FC236}">
                <a16:creationId xmlns:a16="http://schemas.microsoft.com/office/drawing/2014/main" id="{8E261695-DBFD-1A5A-0CC2-A8470446C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357" y="3207593"/>
            <a:ext cx="5438775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520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What is augmented reality, anyway?">
            <a:extLst>
              <a:ext uri="{FF2B5EF4-FFF2-40B4-BE49-F238E27FC236}">
                <a16:creationId xmlns:a16="http://schemas.microsoft.com/office/drawing/2014/main" id="{EFB4CFB3-4080-76A8-4D3B-7F0D805A2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2" t="3505" r="-5371" b="-3505"/>
          <a:stretch/>
        </p:blipFill>
        <p:spPr bwMode="auto">
          <a:xfrm>
            <a:off x="578498" y="116126"/>
            <a:ext cx="1951254" cy="331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Augmented Reality for Smart City Solutions | Techno FAQ">
            <a:extLst>
              <a:ext uri="{FF2B5EF4-FFF2-40B4-BE49-F238E27FC236}">
                <a16:creationId xmlns:a16="http://schemas.microsoft.com/office/drawing/2014/main" id="{89AA378C-7242-6068-413D-EED83D3AB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316" y="1147471"/>
            <a:ext cx="7846268" cy="442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9017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What is augmented reality, anyway?">
            <a:extLst>
              <a:ext uri="{FF2B5EF4-FFF2-40B4-BE49-F238E27FC236}">
                <a16:creationId xmlns:a16="http://schemas.microsoft.com/office/drawing/2014/main" id="{EFB4CFB3-4080-76A8-4D3B-7F0D805A2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2" t="3505" r="-5371" b="-3505"/>
          <a:stretch/>
        </p:blipFill>
        <p:spPr bwMode="auto">
          <a:xfrm>
            <a:off x="578498" y="116126"/>
            <a:ext cx="1951254" cy="331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Sloan Science &amp; Film">
            <a:extLst>
              <a:ext uri="{FF2B5EF4-FFF2-40B4-BE49-F238E27FC236}">
                <a16:creationId xmlns:a16="http://schemas.microsoft.com/office/drawing/2014/main" id="{41FE4963-A244-7F15-6519-CE663B9E0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324" y="340277"/>
            <a:ext cx="6010275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9897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What is augmented reality, anyway?">
            <a:extLst>
              <a:ext uri="{FF2B5EF4-FFF2-40B4-BE49-F238E27FC236}">
                <a16:creationId xmlns:a16="http://schemas.microsoft.com/office/drawing/2014/main" id="{EFB4CFB3-4080-76A8-4D3B-7F0D805A2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2" t="3505" r="-5371" b="-3505"/>
          <a:stretch/>
        </p:blipFill>
        <p:spPr bwMode="auto">
          <a:xfrm>
            <a:off x="578498" y="116126"/>
            <a:ext cx="1951254" cy="331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hinese startup makes facial recognition glasses for police - Nikkei Asia">
            <a:extLst>
              <a:ext uri="{FF2B5EF4-FFF2-40B4-BE49-F238E27FC236}">
                <a16:creationId xmlns:a16="http://schemas.microsoft.com/office/drawing/2014/main" id="{5CBEACB5-D5E9-932F-527F-BC2D9893B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093" y="871235"/>
            <a:ext cx="7240555" cy="465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918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B45AF296-C7FC-BF00-DEFB-205BEFC99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15" y="354564"/>
            <a:ext cx="4198256" cy="396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A3E18284-3B85-3FBF-2770-08FD6A3D0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939" y="354564"/>
            <a:ext cx="5896947" cy="331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3532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What is augmented reality, anyway?">
            <a:extLst>
              <a:ext uri="{FF2B5EF4-FFF2-40B4-BE49-F238E27FC236}">
                <a16:creationId xmlns:a16="http://schemas.microsoft.com/office/drawing/2014/main" id="{EFB4CFB3-4080-76A8-4D3B-7F0D805A2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2" t="3505" r="-5371" b="-3505"/>
          <a:stretch/>
        </p:blipFill>
        <p:spPr bwMode="auto">
          <a:xfrm>
            <a:off x="578498" y="116126"/>
            <a:ext cx="1951254" cy="331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Augmented Reality Books: Safari Animals, World of Fairytales (Paparmali) -  YouTube">
            <a:extLst>
              <a:ext uri="{FF2B5EF4-FFF2-40B4-BE49-F238E27FC236}">
                <a16:creationId xmlns:a16="http://schemas.microsoft.com/office/drawing/2014/main" id="{B2DBA12A-B0AD-052F-D5B5-C80EB1BA7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856" y="1240971"/>
            <a:ext cx="8061650" cy="453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3106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Zero Latency opens its first New Zealand virtual reality gaming arena - NZ  Herald">
            <a:extLst>
              <a:ext uri="{FF2B5EF4-FFF2-40B4-BE49-F238E27FC236}">
                <a16:creationId xmlns:a16="http://schemas.microsoft.com/office/drawing/2014/main" id="{C34CC348-0DDD-2634-8B4B-A62B16F57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85" b="-46"/>
          <a:stretch/>
        </p:blipFill>
        <p:spPr bwMode="auto">
          <a:xfrm>
            <a:off x="303376" y="172179"/>
            <a:ext cx="3077387" cy="23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ow the Travel Industry benefits from Virtual Reality? - Clover Infotech">
            <a:extLst>
              <a:ext uri="{FF2B5EF4-FFF2-40B4-BE49-F238E27FC236}">
                <a16:creationId xmlns:a16="http://schemas.microsoft.com/office/drawing/2014/main" id="{0565B31F-FCC2-68C4-C5AF-832CF17F7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262" y="875133"/>
            <a:ext cx="8406851" cy="467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3994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Zero Latency opens its first New Zealand virtual reality gaming arena - NZ  Herald">
            <a:extLst>
              <a:ext uri="{FF2B5EF4-FFF2-40B4-BE49-F238E27FC236}">
                <a16:creationId xmlns:a16="http://schemas.microsoft.com/office/drawing/2014/main" id="{C34CC348-0DDD-2634-8B4B-A62B16F57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85" b="-46"/>
          <a:stretch/>
        </p:blipFill>
        <p:spPr bwMode="auto">
          <a:xfrm>
            <a:off x="303376" y="172179"/>
            <a:ext cx="3077387" cy="23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Virtual Reality Therapy: How Does It Work? – Forbes Health">
            <a:extLst>
              <a:ext uri="{FF2B5EF4-FFF2-40B4-BE49-F238E27FC236}">
                <a16:creationId xmlns:a16="http://schemas.microsoft.com/office/drawing/2014/main" id="{A3CBCF31-4765-D08B-FBE1-BC01AC477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674" y="78144"/>
            <a:ext cx="5957077" cy="335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Meet Virtual Reality, Your New Physical Therapist - The New York Times">
            <a:extLst>
              <a:ext uri="{FF2B5EF4-FFF2-40B4-BE49-F238E27FC236}">
                <a16:creationId xmlns:a16="http://schemas.microsoft.com/office/drawing/2014/main" id="{4118064A-453B-4EA3-258C-BEE2E97F9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772" y="2145485"/>
            <a:ext cx="6438440" cy="429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2054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Zero Latency opens its first New Zealand virtual reality gaming arena - NZ  Herald">
            <a:extLst>
              <a:ext uri="{FF2B5EF4-FFF2-40B4-BE49-F238E27FC236}">
                <a16:creationId xmlns:a16="http://schemas.microsoft.com/office/drawing/2014/main" id="{C34CC348-0DDD-2634-8B4B-A62B16F57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85" b="-46"/>
          <a:stretch/>
        </p:blipFill>
        <p:spPr bwMode="auto">
          <a:xfrm>
            <a:off x="303376" y="172179"/>
            <a:ext cx="3077387" cy="23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Virtual Reality Comes to the Classroom">
            <a:extLst>
              <a:ext uri="{FF2B5EF4-FFF2-40B4-BE49-F238E27FC236}">
                <a16:creationId xmlns:a16="http://schemas.microsoft.com/office/drawing/2014/main" id="{B4A3FC5C-0931-64B7-ACB1-31E8503A2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180" y="957936"/>
            <a:ext cx="5316810" cy="354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10 Best Examples Of VR And AR In Education">
            <a:extLst>
              <a:ext uri="{FF2B5EF4-FFF2-40B4-BE49-F238E27FC236}">
                <a16:creationId xmlns:a16="http://schemas.microsoft.com/office/drawing/2014/main" id="{096B7607-648D-6E8E-9588-7F0BFDD9C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482" y="3098054"/>
            <a:ext cx="6303349" cy="354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1213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Zero Latency opens its first New Zealand virtual reality gaming arena - NZ  Herald">
            <a:extLst>
              <a:ext uri="{FF2B5EF4-FFF2-40B4-BE49-F238E27FC236}">
                <a16:creationId xmlns:a16="http://schemas.microsoft.com/office/drawing/2014/main" id="{C34CC348-0DDD-2634-8B4B-A62B16F57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85" b="-46"/>
          <a:stretch/>
        </p:blipFill>
        <p:spPr bwMode="auto">
          <a:xfrm>
            <a:off x="303376" y="172179"/>
            <a:ext cx="3077387" cy="23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This VR Platform Invites Users To Have Virtual Sex With Real Performers">
            <a:extLst>
              <a:ext uri="{FF2B5EF4-FFF2-40B4-BE49-F238E27FC236}">
                <a16:creationId xmlns:a16="http://schemas.microsoft.com/office/drawing/2014/main" id="{7F51EE17-186D-14AE-4343-F3C6504D5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884" y="724288"/>
            <a:ext cx="4808375" cy="270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Teledildonics: Making Your Fantasies — And Long Distance Relationships —  Possible | Ravishly">
            <a:extLst>
              <a:ext uri="{FF2B5EF4-FFF2-40B4-BE49-F238E27FC236}">
                <a16:creationId xmlns:a16="http://schemas.microsoft.com/office/drawing/2014/main" id="{425EDA19-9238-F30A-DF2D-401307821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531" y="2886853"/>
            <a:ext cx="666750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5340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B28F8200-B0C2-FAD9-1E0C-525F9ECB0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3" y="223936"/>
            <a:ext cx="3394253" cy="32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Robot Protesting Slavery Stock Photo - Download Image Now - Slavery,  Technology, Artificial Intelligence - iStock">
            <a:extLst>
              <a:ext uri="{FF2B5EF4-FFF2-40B4-BE49-F238E27FC236}">
                <a16:creationId xmlns:a16="http://schemas.microsoft.com/office/drawing/2014/main" id="{8935BADE-C005-0218-B938-C924CB8DB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412" y="449036"/>
            <a:ext cx="58293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9041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B28F8200-B0C2-FAD9-1E0C-525F9ECB0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3" y="223936"/>
            <a:ext cx="3394253" cy="32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AI Robot Using Cyber Security To Protect Information Privacy Stock  Illustration - Illustration of cyborg, concept: 198791459">
            <a:extLst>
              <a:ext uri="{FF2B5EF4-FFF2-40B4-BE49-F238E27FC236}">
                <a16:creationId xmlns:a16="http://schemas.microsoft.com/office/drawing/2014/main" id="{13BF824B-A65C-6671-0654-2869A1C527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t="1" r="411" b="11428"/>
          <a:stretch/>
        </p:blipFill>
        <p:spPr bwMode="auto">
          <a:xfrm>
            <a:off x="2500603" y="1198417"/>
            <a:ext cx="8790343" cy="446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782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B28F8200-B0C2-FAD9-1E0C-525F9ECB0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3" y="223936"/>
            <a:ext cx="3394253" cy="32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Meet the humanoid robot bartender 'Carl'">
            <a:extLst>
              <a:ext uri="{FF2B5EF4-FFF2-40B4-BE49-F238E27FC236}">
                <a16:creationId xmlns:a16="http://schemas.microsoft.com/office/drawing/2014/main" id="{2F7DCEAD-DB7D-1173-49A0-9CFA6822B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640" y="784743"/>
            <a:ext cx="6857611" cy="457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6803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B28F8200-B0C2-FAD9-1E0C-525F9ECB0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3" y="223936"/>
            <a:ext cx="3394253" cy="32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Will Robots and Artificial Intelligence replace Human jobs by 2030? -">
            <a:extLst>
              <a:ext uri="{FF2B5EF4-FFF2-40B4-BE49-F238E27FC236}">
                <a16:creationId xmlns:a16="http://schemas.microsoft.com/office/drawing/2014/main" id="{797535F1-D1DF-F147-EFAD-CD1BCAE01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726" y="386054"/>
            <a:ext cx="7747518" cy="581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5565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B28F8200-B0C2-FAD9-1E0C-525F9ECB0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3" y="223936"/>
            <a:ext cx="3394253" cy="32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Do Robot Interviewers Eliminate Bias? | SmartRecruiters">
            <a:extLst>
              <a:ext uri="{FF2B5EF4-FFF2-40B4-BE49-F238E27FC236}">
                <a16:creationId xmlns:a16="http://schemas.microsoft.com/office/drawing/2014/main" id="{619CD19C-5242-95E4-279F-BED7807B2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16" y="1102599"/>
            <a:ext cx="8277395" cy="46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587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B45AF296-C7FC-BF00-DEFB-205BEFC99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15" y="354564"/>
            <a:ext cx="4198256" cy="396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A3E18284-3B85-3FBF-2770-08FD6A3D0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939" y="354564"/>
            <a:ext cx="5896947" cy="331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hat is augmented reality, anyway?">
            <a:extLst>
              <a:ext uri="{FF2B5EF4-FFF2-40B4-BE49-F238E27FC236}">
                <a16:creationId xmlns:a16="http://schemas.microsoft.com/office/drawing/2014/main" id="{E03E4692-C90E-39E7-0133-426EB83F1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948" y="1571701"/>
            <a:ext cx="4198256" cy="419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6472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B28F8200-B0C2-FAD9-1E0C-525F9ECB0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3" y="223936"/>
            <a:ext cx="3394253" cy="32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Can we learn from robots about love? Robot Love 2018, robotic, artificial  intelligence and neuroscience in the heart of Eindhoven, Netherlands -  ARTJAWS.COM">
            <a:extLst>
              <a:ext uri="{FF2B5EF4-FFF2-40B4-BE49-F238E27FC236}">
                <a16:creationId xmlns:a16="http://schemas.microsoft.com/office/drawing/2014/main" id="{84BA7D3F-61EA-C2B4-C929-AB8C54164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700" y="158620"/>
            <a:ext cx="5124994" cy="627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3314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Welmoeds hoofd werd gebruikt in een deepfake pornovideo - FunX.nl">
            <a:extLst>
              <a:ext uri="{FF2B5EF4-FFF2-40B4-BE49-F238E27FC236}">
                <a16:creationId xmlns:a16="http://schemas.microsoft.com/office/drawing/2014/main" id="{89E296CD-229C-990E-2E7C-1E240DC97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304" y="5715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0790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School Building Images - Free Download on Freepik">
            <a:extLst>
              <a:ext uri="{FF2B5EF4-FFF2-40B4-BE49-F238E27FC236}">
                <a16:creationId xmlns:a16="http://schemas.microsoft.com/office/drawing/2014/main" id="{6140C147-F005-687F-4742-78B213876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269" y="1175658"/>
            <a:ext cx="8489677" cy="471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1573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A fraudulent case in which 25 million yen is deceived by synthesized speech  created by AI occurred - GIGAZINE">
            <a:extLst>
              <a:ext uri="{FF2B5EF4-FFF2-40B4-BE49-F238E27FC236}">
                <a16:creationId xmlns:a16="http://schemas.microsoft.com/office/drawing/2014/main" id="{253C0978-1240-5F96-1A3C-314CE04FC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742" y="510239"/>
            <a:ext cx="7655767" cy="583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2745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Twitter flooded with deepfakes of Donald Trump resisting arrest | Sky News  Australia">
            <a:extLst>
              <a:ext uri="{FF2B5EF4-FFF2-40B4-BE49-F238E27FC236}">
                <a16:creationId xmlns:a16="http://schemas.microsoft.com/office/drawing/2014/main" id="{7282C493-92BB-6718-3D9D-98CB5A22B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958" y="1270211"/>
            <a:ext cx="8609045" cy="484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007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Deepfakes and elections: A quick guide for electoral stakeholders |  Democracy Reporting International">
            <a:extLst>
              <a:ext uri="{FF2B5EF4-FFF2-40B4-BE49-F238E27FC236}">
                <a16:creationId xmlns:a16="http://schemas.microsoft.com/office/drawing/2014/main" id="{C8092CE4-1CC0-A2F2-0505-1B5280B79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453" y="1101012"/>
            <a:ext cx="9333003" cy="529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2528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874339-4D66-9173-EB19-0BF8DF7C4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248" y="1386097"/>
            <a:ext cx="8062452" cy="455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000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New Rohingya Refugee Arrivals in Bangladesh Surge to 270,000 — Radio Free  Asia">
            <a:extLst>
              <a:ext uri="{FF2B5EF4-FFF2-40B4-BE49-F238E27FC236}">
                <a16:creationId xmlns:a16="http://schemas.microsoft.com/office/drawing/2014/main" id="{E50131C7-BCC0-0805-8964-2516F126C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872" y="909433"/>
            <a:ext cx="7799843" cy="438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4209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What is augmented reality, anyway?">
            <a:extLst>
              <a:ext uri="{FF2B5EF4-FFF2-40B4-BE49-F238E27FC236}">
                <a16:creationId xmlns:a16="http://schemas.microsoft.com/office/drawing/2014/main" id="{EFB4CFB3-4080-76A8-4D3B-7F0D805A2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2" t="3505" r="-5371" b="-3505"/>
          <a:stretch/>
        </p:blipFill>
        <p:spPr bwMode="auto">
          <a:xfrm>
            <a:off x="578498" y="116126"/>
            <a:ext cx="1951254" cy="331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Why people get sick in virtual reality | UNSW Newsroom">
            <a:extLst>
              <a:ext uri="{FF2B5EF4-FFF2-40B4-BE49-F238E27FC236}">
                <a16:creationId xmlns:a16="http://schemas.microsoft.com/office/drawing/2014/main" id="{193ACAD8-7DAE-2A46-F5F5-6B70A9C43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672" y="357095"/>
            <a:ext cx="4609305" cy="323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Help with Depersonalisation and Derealisation | Anxietynomore">
            <a:extLst>
              <a:ext uri="{FF2B5EF4-FFF2-40B4-BE49-F238E27FC236}">
                <a16:creationId xmlns:a16="http://schemas.microsoft.com/office/drawing/2014/main" id="{CE58F536-FACF-77C2-00A7-A4D694424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250" y="2769833"/>
            <a:ext cx="5032113" cy="335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9455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What is augmented reality, anyway?">
            <a:extLst>
              <a:ext uri="{FF2B5EF4-FFF2-40B4-BE49-F238E27FC236}">
                <a16:creationId xmlns:a16="http://schemas.microsoft.com/office/drawing/2014/main" id="{EFB4CFB3-4080-76A8-4D3B-7F0D805A2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2" t="3505" r="-5371" b="-3505"/>
          <a:stretch/>
        </p:blipFill>
        <p:spPr bwMode="auto">
          <a:xfrm>
            <a:off x="578498" y="116126"/>
            <a:ext cx="1951254" cy="331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On the Problem of VR and Addiction">
            <a:extLst>
              <a:ext uri="{FF2B5EF4-FFF2-40B4-BE49-F238E27FC236}">
                <a16:creationId xmlns:a16="http://schemas.microsoft.com/office/drawing/2014/main" id="{E0915032-A2D0-9D92-80D0-160629529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752" y="896644"/>
            <a:ext cx="8400249" cy="472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606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B45AF296-C7FC-BF00-DEFB-205BEFC99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15" y="354564"/>
            <a:ext cx="4198256" cy="396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A3E18284-3B85-3FBF-2770-08FD6A3D0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939" y="354564"/>
            <a:ext cx="5896947" cy="331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hat is augmented reality, anyway?">
            <a:extLst>
              <a:ext uri="{FF2B5EF4-FFF2-40B4-BE49-F238E27FC236}">
                <a16:creationId xmlns:a16="http://schemas.microsoft.com/office/drawing/2014/main" id="{E03E4692-C90E-39E7-0133-426EB83F1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948" y="1571701"/>
            <a:ext cx="4198256" cy="419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Zero Latency opens its first New Zealand virtual reality gaming arena - NZ  Herald">
            <a:extLst>
              <a:ext uri="{FF2B5EF4-FFF2-40B4-BE49-F238E27FC236}">
                <a16:creationId xmlns:a16="http://schemas.microsoft.com/office/drawing/2014/main" id="{41FA10C2-858A-F01E-BD39-D0E351092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971" y="2579477"/>
            <a:ext cx="6727111" cy="37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1197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What is augmented reality, anyway?">
            <a:extLst>
              <a:ext uri="{FF2B5EF4-FFF2-40B4-BE49-F238E27FC236}">
                <a16:creationId xmlns:a16="http://schemas.microsoft.com/office/drawing/2014/main" id="{EFB4CFB3-4080-76A8-4D3B-7F0D805A2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2" t="3505" r="-5371" b="-3505"/>
          <a:stretch/>
        </p:blipFill>
        <p:spPr bwMode="auto">
          <a:xfrm>
            <a:off x="578498" y="116126"/>
            <a:ext cx="1951254" cy="331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 descr="Has Pokémon Go Given Augmented Reality a Lift? | Ad Age">
            <a:extLst>
              <a:ext uri="{FF2B5EF4-FFF2-40B4-BE49-F238E27FC236}">
                <a16:creationId xmlns:a16="http://schemas.microsoft.com/office/drawing/2014/main" id="{F4748AC0-2663-B75C-EC58-7CDE6C21D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053" y="422984"/>
            <a:ext cx="611505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How Augmented Reality Creates a Seamless Driving Experience | TomTom Blog">
            <a:extLst>
              <a:ext uri="{FF2B5EF4-FFF2-40B4-BE49-F238E27FC236}">
                <a16:creationId xmlns:a16="http://schemas.microsoft.com/office/drawing/2014/main" id="{FA5C5B80-BDE2-9FFA-6503-132880F1C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002" y="2911875"/>
            <a:ext cx="6699998" cy="351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0969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What is augmented reality, anyway?">
            <a:extLst>
              <a:ext uri="{FF2B5EF4-FFF2-40B4-BE49-F238E27FC236}">
                <a16:creationId xmlns:a16="http://schemas.microsoft.com/office/drawing/2014/main" id="{EFB4CFB3-4080-76A8-4D3B-7F0D805A2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2" t="3505" r="-5371" b="-3505"/>
          <a:stretch/>
        </p:blipFill>
        <p:spPr bwMode="auto">
          <a:xfrm>
            <a:off x="578498" y="116126"/>
            <a:ext cx="1951254" cy="331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 descr="UK accused of 'assisting' covert CIA drone strikes – Channel 4 News">
            <a:extLst>
              <a:ext uri="{FF2B5EF4-FFF2-40B4-BE49-F238E27FC236}">
                <a16:creationId xmlns:a16="http://schemas.microsoft.com/office/drawing/2014/main" id="{2C09CCB0-BC86-FCDF-5777-2A58760B6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083" y="870011"/>
            <a:ext cx="7784731" cy="437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9336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What is augmented reality, anyway?">
            <a:extLst>
              <a:ext uri="{FF2B5EF4-FFF2-40B4-BE49-F238E27FC236}">
                <a16:creationId xmlns:a16="http://schemas.microsoft.com/office/drawing/2014/main" id="{EFB4CFB3-4080-76A8-4D3B-7F0D805A2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2" t="3505" r="-5371" b="-3505"/>
          <a:stretch/>
        </p:blipFill>
        <p:spPr bwMode="auto">
          <a:xfrm>
            <a:off x="578498" y="116126"/>
            <a:ext cx="1951254" cy="331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2" name="Picture 2" descr="Smart City Augmented Reality Technology Concept Stock Vector (Royalty Free)  1041158038 | Shutterstock">
            <a:extLst>
              <a:ext uri="{FF2B5EF4-FFF2-40B4-BE49-F238E27FC236}">
                <a16:creationId xmlns:a16="http://schemas.microsoft.com/office/drawing/2014/main" id="{9101A8C6-1156-7022-6407-7E66A638D6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5"/>
          <a:stretch/>
        </p:blipFill>
        <p:spPr bwMode="auto">
          <a:xfrm>
            <a:off x="3834368" y="328474"/>
            <a:ext cx="5551487" cy="638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5020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Zero Latency opens its first New Zealand virtual reality gaming arena - NZ  Herald">
            <a:extLst>
              <a:ext uri="{FF2B5EF4-FFF2-40B4-BE49-F238E27FC236}">
                <a16:creationId xmlns:a16="http://schemas.microsoft.com/office/drawing/2014/main" id="{C34CC348-0DDD-2634-8B4B-A62B16F57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85" b="-46"/>
          <a:stretch/>
        </p:blipFill>
        <p:spPr bwMode="auto">
          <a:xfrm>
            <a:off x="303376" y="172179"/>
            <a:ext cx="3077387" cy="23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FAT MAN BEAT SABER PRO | Stream Highlights #4 - YouTube">
            <a:extLst>
              <a:ext uri="{FF2B5EF4-FFF2-40B4-BE49-F238E27FC236}">
                <a16:creationId xmlns:a16="http://schemas.microsoft.com/office/drawing/2014/main" id="{91A64351-8997-849D-45A0-4EDC8DD61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065" y="1131903"/>
            <a:ext cx="8167456" cy="459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33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Zero Latency opens its first New Zealand virtual reality gaming arena - NZ  Herald">
            <a:extLst>
              <a:ext uri="{FF2B5EF4-FFF2-40B4-BE49-F238E27FC236}">
                <a16:creationId xmlns:a16="http://schemas.microsoft.com/office/drawing/2014/main" id="{C34CC348-0DDD-2634-8B4B-A62B16F57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85" b="-46"/>
          <a:stretch/>
        </p:blipFill>
        <p:spPr bwMode="auto">
          <a:xfrm>
            <a:off x="303376" y="172179"/>
            <a:ext cx="3077387" cy="23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0" name="Picture 2" descr="Virtual Reality Games and Aggression: Exploring the Evidence">
            <a:extLst>
              <a:ext uri="{FF2B5EF4-FFF2-40B4-BE49-F238E27FC236}">
                <a16:creationId xmlns:a16="http://schemas.microsoft.com/office/drawing/2014/main" id="{9E181A22-3C1A-2DD7-33ED-387A446C7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970" y="1011222"/>
            <a:ext cx="8596544" cy="483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101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Zero Latency opens its first New Zealand virtual reality gaming arena - NZ  Herald">
            <a:extLst>
              <a:ext uri="{FF2B5EF4-FFF2-40B4-BE49-F238E27FC236}">
                <a16:creationId xmlns:a16="http://schemas.microsoft.com/office/drawing/2014/main" id="{C34CC348-0DDD-2634-8B4B-A62B16F57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85" b="-46"/>
          <a:stretch/>
        </p:blipFill>
        <p:spPr bwMode="auto">
          <a:xfrm>
            <a:off x="303376" y="172179"/>
            <a:ext cx="3077387" cy="23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4" name="Picture 2" descr="Long Term Effects - HIPAA Secure Now!">
            <a:extLst>
              <a:ext uri="{FF2B5EF4-FFF2-40B4-BE49-F238E27FC236}">
                <a16:creationId xmlns:a16="http://schemas.microsoft.com/office/drawing/2014/main" id="{4044ED16-F6D2-4CBE-C272-2EBFABE86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236" y="1140286"/>
            <a:ext cx="8162278" cy="476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8365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Society Images - Free Download on Freepik">
            <a:extLst>
              <a:ext uri="{FF2B5EF4-FFF2-40B4-BE49-F238E27FC236}">
                <a16:creationId xmlns:a16="http://schemas.microsoft.com/office/drawing/2014/main" id="{CAEAA83C-A1A5-FD17-F44A-5FC412ECD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79" y="0"/>
            <a:ext cx="3584359" cy="286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492FFD3-3575-1EA9-8791-C8032E922C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2167127"/>
              </p:ext>
            </p:extLst>
          </p:nvPr>
        </p:nvGraphicFramePr>
        <p:xfrm>
          <a:off x="2595124" y="1081428"/>
          <a:ext cx="7698168" cy="3985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157171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Society Images - Free Download on Freepik">
            <a:extLst>
              <a:ext uri="{FF2B5EF4-FFF2-40B4-BE49-F238E27FC236}">
                <a16:creationId xmlns:a16="http://schemas.microsoft.com/office/drawing/2014/main" id="{CAEAA83C-A1A5-FD17-F44A-5FC412ECD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79" y="0"/>
            <a:ext cx="3584359" cy="286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0" name="Picture 2" descr="Democracy - Our World in Data">
            <a:extLst>
              <a:ext uri="{FF2B5EF4-FFF2-40B4-BE49-F238E27FC236}">
                <a16:creationId xmlns:a16="http://schemas.microsoft.com/office/drawing/2014/main" id="{5A53B39A-15D0-DD30-C61B-D3FBFECD5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538" y="228271"/>
            <a:ext cx="6688400" cy="350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Justice delayed: Courts overwhelmed by pandemic backlog - CalMatters">
            <a:extLst>
              <a:ext uri="{FF2B5EF4-FFF2-40B4-BE49-F238E27FC236}">
                <a16:creationId xmlns:a16="http://schemas.microsoft.com/office/drawing/2014/main" id="{68C6237E-8DB2-3BDB-A5F3-8B524A984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3" y="2450237"/>
            <a:ext cx="4888666" cy="325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6">
            <a:extLst>
              <a:ext uri="{FF2B5EF4-FFF2-40B4-BE49-F238E27FC236}">
                <a16:creationId xmlns:a16="http://schemas.microsoft.com/office/drawing/2014/main" id="{AFE03098-3836-B51E-741D-79F27FFC4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3"/>
          <a:stretch/>
        </p:blipFill>
        <p:spPr bwMode="auto">
          <a:xfrm>
            <a:off x="3926203" y="4347640"/>
            <a:ext cx="4067175" cy="228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6" name="Picture 8" descr="The Pros &amp; Cons of Traditional Media - MindEcology">
            <a:extLst>
              <a:ext uri="{FF2B5EF4-FFF2-40B4-BE49-F238E27FC236}">
                <a16:creationId xmlns:a16="http://schemas.microsoft.com/office/drawing/2014/main" id="{3F8885B9-37B1-BB7F-63E4-4B9951BCE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154" y="1687366"/>
            <a:ext cx="4171693" cy="31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1939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Society Images - Free Download on Freepik">
            <a:extLst>
              <a:ext uri="{FF2B5EF4-FFF2-40B4-BE49-F238E27FC236}">
                <a16:creationId xmlns:a16="http://schemas.microsoft.com/office/drawing/2014/main" id="{CAEAA83C-A1A5-FD17-F44A-5FC412ECD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79" y="0"/>
            <a:ext cx="3584359" cy="286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6" name="Picture 2" descr="Frontiers | Child-Robot Interactions for Second Language Tutoring to  Preschool Children">
            <a:extLst>
              <a:ext uri="{FF2B5EF4-FFF2-40B4-BE49-F238E27FC236}">
                <a16:creationId xmlns:a16="http://schemas.microsoft.com/office/drawing/2014/main" id="{D414D355-F418-5074-9B1A-0FF221E66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233" y="289726"/>
            <a:ext cx="3810000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Homepage • Robot Love">
            <a:extLst>
              <a:ext uri="{FF2B5EF4-FFF2-40B4-BE49-F238E27FC236}">
                <a16:creationId xmlns:a16="http://schemas.microsoft.com/office/drawing/2014/main" id="{20477A6D-98DB-F0B3-D9B9-16523B828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592" y="861134"/>
            <a:ext cx="3700818" cy="434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0" name="Picture 6" descr="Falling In Love With A Robot: Could A Robot Ever Be Mistaken For A Human?">
            <a:extLst>
              <a:ext uri="{FF2B5EF4-FFF2-40B4-BE49-F238E27FC236}">
                <a16:creationId xmlns:a16="http://schemas.microsoft.com/office/drawing/2014/main" id="{B9675445-6FFC-CD25-C415-0C4BE520D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590" y="3033943"/>
            <a:ext cx="5026980" cy="335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9305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Society Images - Free Download on Freepik">
            <a:extLst>
              <a:ext uri="{FF2B5EF4-FFF2-40B4-BE49-F238E27FC236}">
                <a16:creationId xmlns:a16="http://schemas.microsoft.com/office/drawing/2014/main" id="{CAEAA83C-A1A5-FD17-F44A-5FC412ECD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79" y="0"/>
            <a:ext cx="3584359" cy="286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 descr="Robot pets and VR headsets can reduce older adults' loneliness. So why  don't they? | Mint">
            <a:extLst>
              <a:ext uri="{FF2B5EF4-FFF2-40B4-BE49-F238E27FC236}">
                <a16:creationId xmlns:a16="http://schemas.microsoft.com/office/drawing/2014/main" id="{5FD43ABB-E87E-49D0-ED3D-74EC8C83F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398848"/>
            <a:ext cx="571500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mt: a child stranded on a lush forested alien planet with his robot  companion who carries all his memories">
            <a:extLst>
              <a:ext uri="{FF2B5EF4-FFF2-40B4-BE49-F238E27FC236}">
                <a16:creationId xmlns:a16="http://schemas.microsoft.com/office/drawing/2014/main" id="{EB7DBE8E-81E8-6844-10EB-8F4C0FD83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044" y="2232733"/>
            <a:ext cx="3861786" cy="386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Barney the Swiss robot bartender ready to shake up cocktails">
            <a:extLst>
              <a:ext uri="{FF2B5EF4-FFF2-40B4-BE49-F238E27FC236}">
                <a16:creationId xmlns:a16="http://schemas.microsoft.com/office/drawing/2014/main" id="{91E7508F-5950-1182-E564-AF07BAE82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03" y="3298702"/>
            <a:ext cx="4861053" cy="323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894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DC97CE-A69D-12B5-68E9-A0009736F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390" y="813589"/>
            <a:ext cx="5761219" cy="5230821"/>
          </a:xfrm>
          <a:prstGeom prst="rect">
            <a:avLst/>
          </a:prstGeom>
        </p:spPr>
      </p:pic>
      <p:pic>
        <p:nvPicPr>
          <p:cNvPr id="10" name="Picture 6" descr="The Third Millennium AI-Driven Humanoid Robots-SwissCognitive">
            <a:extLst>
              <a:ext uri="{FF2B5EF4-FFF2-40B4-BE49-F238E27FC236}">
                <a16:creationId xmlns:a16="http://schemas.microsoft.com/office/drawing/2014/main" id="{52038013-867F-87C6-4168-949BD9A35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3" y="223936"/>
            <a:ext cx="3394253" cy="32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4422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Society Images - Free Download on Freepik">
            <a:extLst>
              <a:ext uri="{FF2B5EF4-FFF2-40B4-BE49-F238E27FC236}">
                <a16:creationId xmlns:a16="http://schemas.microsoft.com/office/drawing/2014/main" id="{CAEAA83C-A1A5-FD17-F44A-5FC412ECD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79" y="0"/>
            <a:ext cx="3584359" cy="286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4" name="Picture 2" descr="Rosa Parks | Biography, Accomplishments, Quotes, Family, &amp; Facts |  Britannica">
            <a:extLst>
              <a:ext uri="{FF2B5EF4-FFF2-40B4-BE49-F238E27FC236}">
                <a16:creationId xmlns:a16="http://schemas.microsoft.com/office/drawing/2014/main" id="{2A7EB1D0-A588-011B-AD52-AB2E5BC82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682" y="1340528"/>
            <a:ext cx="6587056" cy="442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1139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What's Slowing Down India's Fast-Track Courts">
            <a:extLst>
              <a:ext uri="{FF2B5EF4-FFF2-40B4-BE49-F238E27FC236}">
                <a16:creationId xmlns:a16="http://schemas.microsoft.com/office/drawing/2014/main" id="{88338D2B-164C-7441-7874-58FE72C2E2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4" b="4607"/>
          <a:stretch/>
        </p:blipFill>
        <p:spPr bwMode="auto">
          <a:xfrm>
            <a:off x="224163" y="266331"/>
            <a:ext cx="3477826" cy="204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Deepfake music threatens the music industry">
            <a:extLst>
              <a:ext uri="{FF2B5EF4-FFF2-40B4-BE49-F238E27FC236}">
                <a16:creationId xmlns:a16="http://schemas.microsoft.com/office/drawing/2014/main" id="{410A4378-B8E9-1ECE-F7F5-A42DAD903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090" y="1286635"/>
            <a:ext cx="6881769" cy="387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2119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What's Slowing Down India's Fast-Track Courts">
            <a:extLst>
              <a:ext uri="{FF2B5EF4-FFF2-40B4-BE49-F238E27FC236}">
                <a16:creationId xmlns:a16="http://schemas.microsoft.com/office/drawing/2014/main" id="{88338D2B-164C-7441-7874-58FE72C2E2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4" b="4607"/>
          <a:stretch/>
        </p:blipFill>
        <p:spPr bwMode="auto">
          <a:xfrm>
            <a:off x="224163" y="266331"/>
            <a:ext cx="3477826" cy="204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0" name="Picture 2" descr="Political “Deepfake” Laws Threaten Freedom of Expression | Institute For Free  Speech">
            <a:extLst>
              <a:ext uri="{FF2B5EF4-FFF2-40B4-BE49-F238E27FC236}">
                <a16:creationId xmlns:a16="http://schemas.microsoft.com/office/drawing/2014/main" id="{F341FB59-967A-E577-33B0-1B2757107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764" y="813732"/>
            <a:ext cx="5878183" cy="46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3231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What's Slowing Down India's Fast-Track Courts">
            <a:extLst>
              <a:ext uri="{FF2B5EF4-FFF2-40B4-BE49-F238E27FC236}">
                <a16:creationId xmlns:a16="http://schemas.microsoft.com/office/drawing/2014/main" id="{88338D2B-164C-7441-7874-58FE72C2E2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4" b="4607"/>
          <a:stretch/>
        </p:blipFill>
        <p:spPr bwMode="auto">
          <a:xfrm>
            <a:off x="224163" y="266331"/>
            <a:ext cx="3477826" cy="204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6" name="Picture 2" descr="AI makes dead woman talk at her own funeral. 5 technologies bringing the  dead back to">
            <a:extLst>
              <a:ext uri="{FF2B5EF4-FFF2-40B4-BE49-F238E27FC236}">
                <a16:creationId xmlns:a16="http://schemas.microsoft.com/office/drawing/2014/main" id="{C78FBCC9-A6C9-2933-6575-1EFBE23AB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186" y="1233182"/>
            <a:ext cx="8127301" cy="457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4897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What's Slowing Down India's Fast-Track Courts">
            <a:extLst>
              <a:ext uri="{FF2B5EF4-FFF2-40B4-BE49-F238E27FC236}">
                <a16:creationId xmlns:a16="http://schemas.microsoft.com/office/drawing/2014/main" id="{88338D2B-164C-7441-7874-58FE72C2E2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4" b="4607"/>
          <a:stretch/>
        </p:blipFill>
        <p:spPr bwMode="auto">
          <a:xfrm>
            <a:off x="224163" y="266331"/>
            <a:ext cx="3477826" cy="204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8" name="Picture 2" descr="The Real Reason This Tech Is Banned - SlashGear">
            <a:extLst>
              <a:ext uri="{FF2B5EF4-FFF2-40B4-BE49-F238E27FC236}">
                <a16:creationId xmlns:a16="http://schemas.microsoft.com/office/drawing/2014/main" id="{2A5EB844-57EC-9CC4-8E1A-B703E5D59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343025"/>
            <a:ext cx="742950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6546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What's Slowing Down India's Fast-Track Courts">
            <a:extLst>
              <a:ext uri="{FF2B5EF4-FFF2-40B4-BE49-F238E27FC236}">
                <a16:creationId xmlns:a16="http://schemas.microsoft.com/office/drawing/2014/main" id="{88338D2B-164C-7441-7874-58FE72C2E2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4" b="4607"/>
          <a:stretch/>
        </p:blipFill>
        <p:spPr bwMode="auto">
          <a:xfrm>
            <a:off x="224163" y="266331"/>
            <a:ext cx="3477826" cy="204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4" name="Picture 2" descr="Law Enforcement | Bureau of Justice Statistics">
            <a:extLst>
              <a:ext uri="{FF2B5EF4-FFF2-40B4-BE49-F238E27FC236}">
                <a16:creationId xmlns:a16="http://schemas.microsoft.com/office/drawing/2014/main" id="{FA56255C-612B-45E6-688C-E0D3E8D65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648" y="1372764"/>
            <a:ext cx="7656352" cy="510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6604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What's Slowing Down India's Fast-Track Courts">
            <a:extLst>
              <a:ext uri="{FF2B5EF4-FFF2-40B4-BE49-F238E27FC236}">
                <a16:creationId xmlns:a16="http://schemas.microsoft.com/office/drawing/2014/main" id="{88338D2B-164C-7441-7874-58FE72C2E2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4" b="4607"/>
          <a:stretch/>
        </p:blipFill>
        <p:spPr bwMode="auto">
          <a:xfrm>
            <a:off x="224163" y="266331"/>
            <a:ext cx="3477826" cy="204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2" name="Picture 2" descr="Limitation of Liability Clauses Protect Sellers from the Unexpected |  plasticstoday.com">
            <a:extLst>
              <a:ext uri="{FF2B5EF4-FFF2-40B4-BE49-F238E27FC236}">
                <a16:creationId xmlns:a16="http://schemas.microsoft.com/office/drawing/2014/main" id="{38695C44-C643-6B86-F916-86F0FC6D2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194" y="995034"/>
            <a:ext cx="9369852" cy="486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247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What's Slowing Down India's Fast-Track Courts">
            <a:extLst>
              <a:ext uri="{FF2B5EF4-FFF2-40B4-BE49-F238E27FC236}">
                <a16:creationId xmlns:a16="http://schemas.microsoft.com/office/drawing/2014/main" id="{88338D2B-164C-7441-7874-58FE72C2E2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4" b="4607"/>
          <a:stretch/>
        </p:blipFill>
        <p:spPr bwMode="auto">
          <a:xfrm>
            <a:off x="224163" y="266331"/>
            <a:ext cx="3477826" cy="204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6" name="Picture 2" descr="Q&amp;A with Jennifer Mnookin: Raising the bar for scientific evidence in court  | UCLA">
            <a:extLst>
              <a:ext uri="{FF2B5EF4-FFF2-40B4-BE49-F238E27FC236}">
                <a16:creationId xmlns:a16="http://schemas.microsoft.com/office/drawing/2014/main" id="{33ADB01E-137D-4F00-0553-8764615F3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404938"/>
            <a:ext cx="609600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1156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What's Slowing Down India's Fast-Track Courts">
            <a:extLst>
              <a:ext uri="{FF2B5EF4-FFF2-40B4-BE49-F238E27FC236}">
                <a16:creationId xmlns:a16="http://schemas.microsoft.com/office/drawing/2014/main" id="{88338D2B-164C-7441-7874-58FE72C2E2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4" b="4607"/>
          <a:stretch/>
        </p:blipFill>
        <p:spPr bwMode="auto">
          <a:xfrm>
            <a:off x="224163" y="266331"/>
            <a:ext cx="3477826" cy="204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2" name="Picture 2" descr="Do Robots Deserve Human Rights? | Discover Magazine">
            <a:extLst>
              <a:ext uri="{FF2B5EF4-FFF2-40B4-BE49-F238E27FC236}">
                <a16:creationId xmlns:a16="http://schemas.microsoft.com/office/drawing/2014/main" id="{9D6977E0-AAB9-4AB6-A065-A61D04E55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366838"/>
            <a:ext cx="6191250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3781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Should we use questions to teach? – Part 1 | ...to the real.">
            <a:extLst>
              <a:ext uri="{FF2B5EF4-FFF2-40B4-BE49-F238E27FC236}">
                <a16:creationId xmlns:a16="http://schemas.microsoft.com/office/drawing/2014/main" id="{D5014803-663B-1130-A6EF-6230B8752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675" y="639193"/>
            <a:ext cx="5766786" cy="576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382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eepfakes Are Getting Better. But They're Still Easy to Spot | WIRED">
            <a:extLst>
              <a:ext uri="{FF2B5EF4-FFF2-40B4-BE49-F238E27FC236}">
                <a16:creationId xmlns:a16="http://schemas.microsoft.com/office/drawing/2014/main" id="{4FD4B96B-1ECA-53D2-B47B-BB331AAA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4565"/>
            <a:ext cx="3256383" cy="183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7" descr="why mask blurry · Issue #892 · iperov/DeepFaceLab · GitHub">
            <a:extLst>
              <a:ext uri="{FF2B5EF4-FFF2-40B4-BE49-F238E27FC236}">
                <a16:creationId xmlns:a16="http://schemas.microsoft.com/office/drawing/2014/main" id="{D86553FD-6461-EB5B-A1EC-00A3DC9BE9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302" y="1270211"/>
            <a:ext cx="2857500" cy="282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8" descr="LEGACY] [GUIDE] - DeepFaceLab 1.0 Guide">
            <a:extLst>
              <a:ext uri="{FF2B5EF4-FFF2-40B4-BE49-F238E27FC236}">
                <a16:creationId xmlns:a16="http://schemas.microsoft.com/office/drawing/2014/main" id="{72B0EA53-7DC8-145E-C36F-4057E4276E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802" y="1270211"/>
            <a:ext cx="2762250" cy="283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26" descr="Fakelab – A Deepfake Audio Detection Tool">
            <a:extLst>
              <a:ext uri="{FF2B5EF4-FFF2-40B4-BE49-F238E27FC236}">
                <a16:creationId xmlns:a16="http://schemas.microsoft.com/office/drawing/2014/main" id="{8BD9B57B-74A2-BDEB-7D29-445D7CFDA9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" t="6492" r="2778" b="6209"/>
          <a:stretch/>
        </p:blipFill>
        <p:spPr bwMode="auto">
          <a:xfrm>
            <a:off x="3512489" y="4092786"/>
            <a:ext cx="5643563" cy="25622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70997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What is augmented reality, anyway?">
            <a:extLst>
              <a:ext uri="{FF2B5EF4-FFF2-40B4-BE49-F238E27FC236}">
                <a16:creationId xmlns:a16="http://schemas.microsoft.com/office/drawing/2014/main" id="{EFB4CFB3-4080-76A8-4D3B-7F0D805A2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2" t="3505" r="-5371" b="-3505"/>
          <a:stretch/>
        </p:blipFill>
        <p:spPr bwMode="auto">
          <a:xfrm>
            <a:off x="578498" y="116126"/>
            <a:ext cx="1951254" cy="331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ugmented reality will give us superpowers - Big Think">
            <a:extLst>
              <a:ext uri="{FF2B5EF4-FFF2-40B4-BE49-F238E27FC236}">
                <a16:creationId xmlns:a16="http://schemas.microsoft.com/office/drawing/2014/main" id="{5212FD92-173F-E265-B063-3707F7994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278" y="3698552"/>
            <a:ext cx="5075852" cy="285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Augmented reality: What is it &amp; how will it affect telecommunications? -  VertiGIS">
            <a:extLst>
              <a:ext uri="{FF2B5EF4-FFF2-40B4-BE49-F238E27FC236}">
                <a16:creationId xmlns:a16="http://schemas.microsoft.com/office/drawing/2014/main" id="{B8518902-0F0D-1EE1-BAD1-FB7008CB2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52" y="3607868"/>
            <a:ext cx="4253982" cy="283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Augmented Reality Glasses: Things to know about top AR glasses in 2021">
            <a:extLst>
              <a:ext uri="{FF2B5EF4-FFF2-40B4-BE49-F238E27FC236}">
                <a16:creationId xmlns:a16="http://schemas.microsoft.com/office/drawing/2014/main" id="{42DAEEBE-A4F3-2974-34A5-7154D5C67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873" y="219831"/>
            <a:ext cx="6783734" cy="293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856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Zero Latency opens its first New Zealand virtual reality gaming arena - NZ  Herald">
            <a:extLst>
              <a:ext uri="{FF2B5EF4-FFF2-40B4-BE49-F238E27FC236}">
                <a16:creationId xmlns:a16="http://schemas.microsoft.com/office/drawing/2014/main" id="{C34CC348-0DDD-2634-8B4B-A62B16F57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76" y="172179"/>
            <a:ext cx="4255538" cy="239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ave automatic virtual environment - Wikipedia">
            <a:extLst>
              <a:ext uri="{FF2B5EF4-FFF2-40B4-BE49-F238E27FC236}">
                <a16:creationId xmlns:a16="http://schemas.microsoft.com/office/drawing/2014/main" id="{46553603-3F7C-0E86-363E-C3C6FD805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387" y="1110343"/>
            <a:ext cx="6357257" cy="476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532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121</TotalTime>
  <Words>105</Words>
  <Application>Microsoft Office PowerPoint</Application>
  <PresentationFormat>Widescreen</PresentationFormat>
  <Paragraphs>19</Paragraphs>
  <Slides>69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3" baseType="lpstr">
      <vt:lpstr>Arial</vt:lpstr>
      <vt:lpstr>Times New Roman</vt:lpstr>
      <vt:lpstr>Tw Cen MT</vt:lpstr>
      <vt:lpstr>Circuit</vt:lpstr>
      <vt:lpstr>Gamifying Life &amp; the Darker Sides of Technology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Tilburg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Gamifying Life &amp; the Darker Sides of Technology</dc:title>
  <dc:creator>Bart van der Sloot</dc:creator>
  <cp:lastModifiedBy>Bart van der Sloot</cp:lastModifiedBy>
  <cp:revision>14</cp:revision>
  <dcterms:created xsi:type="dcterms:W3CDTF">2023-05-10T15:40:10Z</dcterms:created>
  <dcterms:modified xsi:type="dcterms:W3CDTF">2023-05-12T14:35:09Z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29f4804-9ab0-4527-a877-f7a87100f5fc_Enabled">
    <vt:lpwstr>true</vt:lpwstr>
  </property>
  <property fmtid="{D5CDD505-2E9C-101B-9397-08002B2CF9AE}" pid="3" name="MSIP_Label_b29f4804-9ab0-4527-a877-f7a87100f5fc_SetDate">
    <vt:lpwstr>2023-05-12T14:33:55Z</vt:lpwstr>
  </property>
  <property fmtid="{D5CDD505-2E9C-101B-9397-08002B2CF9AE}" pid="4" name="MSIP_Label_b29f4804-9ab0-4527-a877-f7a87100f5fc_Method">
    <vt:lpwstr>Standard</vt:lpwstr>
  </property>
  <property fmtid="{D5CDD505-2E9C-101B-9397-08002B2CF9AE}" pid="5" name="MSIP_Label_b29f4804-9ab0-4527-a877-f7a87100f5fc_Name">
    <vt:lpwstr>General</vt:lpwstr>
  </property>
  <property fmtid="{D5CDD505-2E9C-101B-9397-08002B2CF9AE}" pid="6" name="MSIP_Label_b29f4804-9ab0-4527-a877-f7a87100f5fc_SiteId">
    <vt:lpwstr>7a5561df-6599-4898-8a20-cce41db3b44f</vt:lpwstr>
  </property>
  <property fmtid="{D5CDD505-2E9C-101B-9397-08002B2CF9AE}" pid="7" name="MSIP_Label_b29f4804-9ab0-4527-a877-f7a87100f5fc_ActionId">
    <vt:lpwstr>f57c7477-1440-4d05-a534-9093e8330d2c</vt:lpwstr>
  </property>
  <property fmtid="{D5CDD505-2E9C-101B-9397-08002B2CF9AE}" pid="8" name="MSIP_Label_b29f4804-9ab0-4527-a877-f7a87100f5fc_ContentBits">
    <vt:lpwstr>0</vt:lpwstr>
  </property>
</Properties>
</file>