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3159</Words>
  <Application>Microsoft Office PowerPoint</Application>
  <PresentationFormat>Breedbeeld</PresentationFormat>
  <Paragraphs>262</Paragraphs>
  <Slides>32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8" baseType="lpstr">
      <vt:lpstr>Arial</vt:lpstr>
      <vt:lpstr>Bodoni MT</vt:lpstr>
      <vt:lpstr>Calibri</vt:lpstr>
      <vt:lpstr>Goudy Old Style</vt:lpstr>
      <vt:lpstr>Wingdings 2</vt:lpstr>
      <vt:lpstr>SlateVTI</vt:lpstr>
      <vt:lpstr>Data Science: sustainability, privacy and security: Infor Rights &amp; control rights</vt:lpstr>
      <vt:lpstr>Overview</vt:lpstr>
      <vt:lpstr>Ten misunderstandings about the GDPR</vt:lpstr>
      <vt:lpstr>Correlation rights and duties</vt:lpstr>
      <vt:lpstr>Article 11 Processing which does not require identification</vt:lpstr>
      <vt:lpstr>College van burgemeester en wethouders van Rotterdam (C-553/07)</vt:lpstr>
      <vt:lpstr>Article 12 Transparent information, communication and modalities for the exercise of the rights of the data subject</vt:lpstr>
      <vt:lpstr>PowerPoint-presentatie</vt:lpstr>
      <vt:lpstr>PowerPoint-presentatie</vt:lpstr>
      <vt:lpstr>Guidelines on transparency under Regulation 2016/679</vt:lpstr>
      <vt:lpstr>Guidelines on transparency under Regulation 2016/679</vt:lpstr>
      <vt:lpstr>Article 13 (Information to be provided where personal data are collected from the data subject )</vt:lpstr>
      <vt:lpstr>Article 14 Information to be provided where personal data have not been obtained from the data subject </vt:lpstr>
      <vt:lpstr>Article 14 Information to be provided where personal data have not been obtained from the data subject </vt:lpstr>
      <vt:lpstr>Article 15 Right to information</vt:lpstr>
      <vt:lpstr>Smaranda Bara and Others (Case C‑201/14)</vt:lpstr>
      <vt:lpstr>Article 15 Right of access</vt:lpstr>
      <vt:lpstr>ClientEarth (Case C-615/13 P)</vt:lpstr>
      <vt:lpstr>C-486/12, X, 12.12.2013 (“X”)</vt:lpstr>
      <vt:lpstr>YS (C‑141/12) &amp; Minister voor Immigratie, Integratie en Asiel (C‑372/12)</vt:lpstr>
      <vt:lpstr>European Commission (C‑28/08 P): </vt:lpstr>
      <vt:lpstr>Right to copy</vt:lpstr>
      <vt:lpstr>Right to data portability</vt:lpstr>
      <vt:lpstr>Guidelines on the right to data portability</vt:lpstr>
      <vt:lpstr>Right to rectification</vt:lpstr>
      <vt:lpstr>Article 17 Right to erasure (‘right to be forgotten’)</vt:lpstr>
      <vt:lpstr>Google Spain SL</vt:lpstr>
      <vt:lpstr>Google Spain SL</vt:lpstr>
      <vt:lpstr>Google LLC</vt:lpstr>
      <vt:lpstr>CNIL</vt:lpstr>
      <vt:lpstr>Right to object</vt:lpstr>
      <vt:lpstr>Right to restriction of processing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Science: sustainability, privacy and security: Infor Rights &amp; control rights</dc:title>
  <dc:creator>HP</dc:creator>
  <cp:lastModifiedBy>Bart Van der Sloot</cp:lastModifiedBy>
  <cp:revision>16</cp:revision>
  <dcterms:created xsi:type="dcterms:W3CDTF">2019-11-04T09:17:39Z</dcterms:created>
  <dcterms:modified xsi:type="dcterms:W3CDTF">2019-11-04T15:44:01Z</dcterms:modified>
</cp:coreProperties>
</file>