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Lst>
  <p:notesMasterIdLst>
    <p:notesMasterId r:id="rId16"/>
  </p:notesMasterIdLst>
  <p:handoutMasterIdLst>
    <p:handoutMasterId r:id="rId17"/>
  </p:handoutMasterIdLst>
  <p:sldIdLst>
    <p:sldId id="315" r:id="rId2"/>
    <p:sldId id="361" r:id="rId3"/>
    <p:sldId id="366" r:id="rId4"/>
    <p:sldId id="367" r:id="rId5"/>
    <p:sldId id="369" r:id="rId6"/>
    <p:sldId id="364" r:id="rId7"/>
    <p:sldId id="370" r:id="rId8"/>
    <p:sldId id="373" r:id="rId9"/>
    <p:sldId id="371" r:id="rId10"/>
    <p:sldId id="374" r:id="rId11"/>
    <p:sldId id="377" r:id="rId12"/>
    <p:sldId id="378" r:id="rId13"/>
    <p:sldId id="379" r:id="rId14"/>
    <p:sldId id="362" r:id="rId15"/>
  </p:sldIdLst>
  <p:sldSz cx="9144000" cy="6858000" type="screen4x3"/>
  <p:notesSz cx="6724650" cy="9774238"/>
  <p:defaultTextStyle>
    <a:defPPr>
      <a:defRPr lang="en-GB"/>
    </a:defPPr>
    <a:lvl1pPr algn="l" rtl="0" fontAlgn="base">
      <a:spcBef>
        <a:spcPct val="20000"/>
      </a:spcBef>
      <a:spcAft>
        <a:spcPct val="0"/>
      </a:spcAft>
      <a:buChar char="•"/>
      <a:defRPr sz="2000" kern="1200">
        <a:solidFill>
          <a:schemeClr val="tx1"/>
        </a:solidFill>
        <a:latin typeface="Arial" pitchFamily="34" charset="0"/>
        <a:ea typeface="+mn-ea"/>
        <a:cs typeface="+mn-cs"/>
      </a:defRPr>
    </a:lvl1pPr>
    <a:lvl2pPr marL="457200" algn="l" rtl="0" fontAlgn="base">
      <a:spcBef>
        <a:spcPct val="20000"/>
      </a:spcBef>
      <a:spcAft>
        <a:spcPct val="0"/>
      </a:spcAft>
      <a:buChar char="•"/>
      <a:defRPr sz="2000" kern="1200">
        <a:solidFill>
          <a:schemeClr val="tx1"/>
        </a:solidFill>
        <a:latin typeface="Arial" pitchFamily="34" charset="0"/>
        <a:ea typeface="+mn-ea"/>
        <a:cs typeface="+mn-cs"/>
      </a:defRPr>
    </a:lvl2pPr>
    <a:lvl3pPr marL="914400" algn="l" rtl="0" fontAlgn="base">
      <a:spcBef>
        <a:spcPct val="20000"/>
      </a:spcBef>
      <a:spcAft>
        <a:spcPct val="0"/>
      </a:spcAft>
      <a:buChar char="•"/>
      <a:defRPr sz="2000" kern="1200">
        <a:solidFill>
          <a:schemeClr val="tx1"/>
        </a:solidFill>
        <a:latin typeface="Arial" pitchFamily="34" charset="0"/>
        <a:ea typeface="+mn-ea"/>
        <a:cs typeface="+mn-cs"/>
      </a:defRPr>
    </a:lvl3pPr>
    <a:lvl4pPr marL="1371600" algn="l" rtl="0" fontAlgn="base">
      <a:spcBef>
        <a:spcPct val="20000"/>
      </a:spcBef>
      <a:spcAft>
        <a:spcPct val="0"/>
      </a:spcAft>
      <a:buChar char="•"/>
      <a:defRPr sz="2000" kern="1200">
        <a:solidFill>
          <a:schemeClr val="tx1"/>
        </a:solidFill>
        <a:latin typeface="Arial" pitchFamily="34" charset="0"/>
        <a:ea typeface="+mn-ea"/>
        <a:cs typeface="+mn-cs"/>
      </a:defRPr>
    </a:lvl4pPr>
    <a:lvl5pPr marL="1828800" algn="l" rtl="0" fontAlgn="base">
      <a:spcBef>
        <a:spcPct val="20000"/>
      </a:spcBef>
      <a:spcAft>
        <a:spcPct val="0"/>
      </a:spcAft>
      <a:buChar char="•"/>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66"/>
    <a:srgbClr val="430B08"/>
    <a:srgbClr val="8D1711"/>
    <a:srgbClr val="EA8282"/>
    <a:srgbClr val="05052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675" autoAdjust="0"/>
  </p:normalViewPr>
  <p:slideViewPr>
    <p:cSldViewPr>
      <p:cViewPr varScale="1">
        <p:scale>
          <a:sx n="115" d="100"/>
          <a:sy n="115" d="100"/>
        </p:scale>
        <p:origin x="1476" y="108"/>
      </p:cViewPr>
      <p:guideLst>
        <p:guide orient="horz" pos="2160"/>
        <p:guide pos="2880"/>
      </p:guideLst>
    </p:cSldViewPr>
  </p:slideViewPr>
  <p:outlineViewPr>
    <p:cViewPr>
      <p:scale>
        <a:sx n="33" d="100"/>
        <a:sy n="33" d="100"/>
      </p:scale>
      <p:origin x="0" y="-216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C1208-4A3E-4EBD-9890-AA956854089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l-NL"/>
        </a:p>
      </dgm:t>
    </dgm:pt>
    <dgm:pt modelId="{BB78269A-DCB1-453C-85A8-E167BC5F5A0B}">
      <dgm:prSet phldrT="[Tekst]"/>
      <dgm:spPr/>
      <dgm:t>
        <a:bodyPr/>
        <a:lstStyle/>
        <a:p>
          <a:r>
            <a:rPr lang="nl-NL" dirty="0"/>
            <a:t>State</a:t>
          </a:r>
        </a:p>
      </dgm:t>
    </dgm:pt>
    <dgm:pt modelId="{88908C03-B388-429E-B364-88E435CDBAB1}" type="parTrans" cxnId="{A8659FCB-6598-44C5-A6F4-45FC3B6F178A}">
      <dgm:prSet/>
      <dgm:spPr/>
      <dgm:t>
        <a:bodyPr/>
        <a:lstStyle/>
        <a:p>
          <a:endParaRPr lang="nl-NL"/>
        </a:p>
      </dgm:t>
    </dgm:pt>
    <dgm:pt modelId="{75220876-264B-4F57-881E-F95E3E67E394}" type="sibTrans" cxnId="{A8659FCB-6598-44C5-A6F4-45FC3B6F178A}">
      <dgm:prSet/>
      <dgm:spPr/>
      <dgm:t>
        <a:bodyPr/>
        <a:lstStyle/>
        <a:p>
          <a:endParaRPr lang="nl-NL"/>
        </a:p>
      </dgm:t>
    </dgm:pt>
    <dgm:pt modelId="{9DC0F860-273F-405E-9E54-61987C2F5534}">
      <dgm:prSet phldrT="[Tekst]"/>
      <dgm:spPr/>
      <dgm:t>
        <a:bodyPr/>
        <a:lstStyle/>
        <a:p>
          <a:r>
            <a:rPr lang="nl-NL" dirty="0"/>
            <a:t>Market</a:t>
          </a:r>
        </a:p>
      </dgm:t>
    </dgm:pt>
    <dgm:pt modelId="{254085F2-4CCF-49FE-A270-72DD1635F19B}" type="parTrans" cxnId="{C068FCE1-40B6-4F5A-96F4-6C4A476CC492}">
      <dgm:prSet/>
      <dgm:spPr/>
      <dgm:t>
        <a:bodyPr/>
        <a:lstStyle/>
        <a:p>
          <a:endParaRPr lang="nl-NL"/>
        </a:p>
      </dgm:t>
    </dgm:pt>
    <dgm:pt modelId="{64239550-3C86-48A9-98C4-D6332A7C9E36}" type="sibTrans" cxnId="{C068FCE1-40B6-4F5A-96F4-6C4A476CC492}">
      <dgm:prSet/>
      <dgm:spPr/>
      <dgm:t>
        <a:bodyPr/>
        <a:lstStyle/>
        <a:p>
          <a:endParaRPr lang="nl-NL"/>
        </a:p>
      </dgm:t>
    </dgm:pt>
    <dgm:pt modelId="{68976437-7EB5-489B-A38B-083AEB6E69CF}">
      <dgm:prSet phldrT="[Tekst]"/>
      <dgm:spPr/>
      <dgm:t>
        <a:bodyPr/>
        <a:lstStyle/>
        <a:p>
          <a:r>
            <a:rPr lang="nl-NL" dirty="0" err="1"/>
            <a:t>Citizens</a:t>
          </a:r>
          <a:endParaRPr lang="nl-NL" dirty="0"/>
        </a:p>
      </dgm:t>
    </dgm:pt>
    <dgm:pt modelId="{0278184D-F79E-4259-A2CF-E0A97D30C97E}" type="parTrans" cxnId="{FD063245-8A08-4416-BC98-989D34BA3207}">
      <dgm:prSet/>
      <dgm:spPr/>
      <dgm:t>
        <a:bodyPr/>
        <a:lstStyle/>
        <a:p>
          <a:endParaRPr lang="nl-NL"/>
        </a:p>
      </dgm:t>
    </dgm:pt>
    <dgm:pt modelId="{3C50966C-B507-4427-B52B-51DBF41AFDA8}" type="sibTrans" cxnId="{FD063245-8A08-4416-BC98-989D34BA3207}">
      <dgm:prSet/>
      <dgm:spPr/>
      <dgm:t>
        <a:bodyPr/>
        <a:lstStyle/>
        <a:p>
          <a:endParaRPr lang="nl-NL"/>
        </a:p>
      </dgm:t>
    </dgm:pt>
    <dgm:pt modelId="{88E20303-E423-490D-BE82-C3162A050918}" type="pres">
      <dgm:prSet presAssocID="{12BC1208-4A3E-4EBD-9890-AA9568540898}" presName="Name0" presStyleCnt="0">
        <dgm:presLayoutVars>
          <dgm:dir/>
          <dgm:resizeHandles val="exact"/>
        </dgm:presLayoutVars>
      </dgm:prSet>
      <dgm:spPr/>
      <dgm:t>
        <a:bodyPr/>
        <a:lstStyle/>
        <a:p>
          <a:endParaRPr lang="en-US"/>
        </a:p>
      </dgm:t>
    </dgm:pt>
    <dgm:pt modelId="{02286C37-481D-4485-AC61-D9ADD8E4DA2A}" type="pres">
      <dgm:prSet presAssocID="{BB78269A-DCB1-453C-85A8-E167BC5F5A0B}" presName="node" presStyleLbl="node1" presStyleIdx="0" presStyleCnt="3">
        <dgm:presLayoutVars>
          <dgm:bulletEnabled val="1"/>
        </dgm:presLayoutVars>
      </dgm:prSet>
      <dgm:spPr/>
      <dgm:t>
        <a:bodyPr/>
        <a:lstStyle/>
        <a:p>
          <a:endParaRPr lang="en-US"/>
        </a:p>
      </dgm:t>
    </dgm:pt>
    <dgm:pt modelId="{27BFE4BE-37A7-47AA-A3C6-EB8F12DB2F3C}" type="pres">
      <dgm:prSet presAssocID="{75220876-264B-4F57-881E-F95E3E67E394}" presName="sibTrans" presStyleLbl="sibTrans2D1" presStyleIdx="0" presStyleCnt="3"/>
      <dgm:spPr/>
      <dgm:t>
        <a:bodyPr/>
        <a:lstStyle/>
        <a:p>
          <a:endParaRPr lang="en-US"/>
        </a:p>
      </dgm:t>
    </dgm:pt>
    <dgm:pt modelId="{37F65D61-8278-4FB9-BF48-2108A2C2916F}" type="pres">
      <dgm:prSet presAssocID="{75220876-264B-4F57-881E-F95E3E67E394}" presName="connectorText" presStyleLbl="sibTrans2D1" presStyleIdx="0" presStyleCnt="3"/>
      <dgm:spPr/>
      <dgm:t>
        <a:bodyPr/>
        <a:lstStyle/>
        <a:p>
          <a:endParaRPr lang="en-US"/>
        </a:p>
      </dgm:t>
    </dgm:pt>
    <dgm:pt modelId="{287642D6-D9FB-471D-8105-03EFE93C25E9}" type="pres">
      <dgm:prSet presAssocID="{9DC0F860-273F-405E-9E54-61987C2F5534}" presName="node" presStyleLbl="node1" presStyleIdx="1" presStyleCnt="3">
        <dgm:presLayoutVars>
          <dgm:bulletEnabled val="1"/>
        </dgm:presLayoutVars>
      </dgm:prSet>
      <dgm:spPr/>
      <dgm:t>
        <a:bodyPr/>
        <a:lstStyle/>
        <a:p>
          <a:endParaRPr lang="en-US"/>
        </a:p>
      </dgm:t>
    </dgm:pt>
    <dgm:pt modelId="{BF29E55F-87E0-44E9-B1CC-EC147E7FAABF}" type="pres">
      <dgm:prSet presAssocID="{64239550-3C86-48A9-98C4-D6332A7C9E36}" presName="sibTrans" presStyleLbl="sibTrans2D1" presStyleIdx="1" presStyleCnt="3"/>
      <dgm:spPr/>
      <dgm:t>
        <a:bodyPr/>
        <a:lstStyle/>
        <a:p>
          <a:endParaRPr lang="en-US"/>
        </a:p>
      </dgm:t>
    </dgm:pt>
    <dgm:pt modelId="{4C4DEA9D-7524-4DDC-A4CE-8E073608DD81}" type="pres">
      <dgm:prSet presAssocID="{64239550-3C86-48A9-98C4-D6332A7C9E36}" presName="connectorText" presStyleLbl="sibTrans2D1" presStyleIdx="1" presStyleCnt="3"/>
      <dgm:spPr/>
      <dgm:t>
        <a:bodyPr/>
        <a:lstStyle/>
        <a:p>
          <a:endParaRPr lang="en-US"/>
        </a:p>
      </dgm:t>
    </dgm:pt>
    <dgm:pt modelId="{3E7F7EE5-E02C-4715-B457-EC97B4C8EF91}" type="pres">
      <dgm:prSet presAssocID="{68976437-7EB5-489B-A38B-083AEB6E69CF}" presName="node" presStyleLbl="node1" presStyleIdx="2" presStyleCnt="3">
        <dgm:presLayoutVars>
          <dgm:bulletEnabled val="1"/>
        </dgm:presLayoutVars>
      </dgm:prSet>
      <dgm:spPr/>
      <dgm:t>
        <a:bodyPr/>
        <a:lstStyle/>
        <a:p>
          <a:endParaRPr lang="en-US"/>
        </a:p>
      </dgm:t>
    </dgm:pt>
    <dgm:pt modelId="{851DCBE2-94EB-4C5C-BFF2-2A26CD09E0E1}" type="pres">
      <dgm:prSet presAssocID="{3C50966C-B507-4427-B52B-51DBF41AFDA8}" presName="sibTrans" presStyleLbl="sibTrans2D1" presStyleIdx="2" presStyleCnt="3"/>
      <dgm:spPr/>
      <dgm:t>
        <a:bodyPr/>
        <a:lstStyle/>
        <a:p>
          <a:endParaRPr lang="en-US"/>
        </a:p>
      </dgm:t>
    </dgm:pt>
    <dgm:pt modelId="{FF56C1AA-7694-464D-8A25-A3F0CE854F1E}" type="pres">
      <dgm:prSet presAssocID="{3C50966C-B507-4427-B52B-51DBF41AFDA8}" presName="connectorText" presStyleLbl="sibTrans2D1" presStyleIdx="2" presStyleCnt="3"/>
      <dgm:spPr/>
      <dgm:t>
        <a:bodyPr/>
        <a:lstStyle/>
        <a:p>
          <a:endParaRPr lang="en-US"/>
        </a:p>
      </dgm:t>
    </dgm:pt>
  </dgm:ptLst>
  <dgm:cxnLst>
    <dgm:cxn modelId="{B56E7552-2D9A-439C-9A44-E9ADB87A78EA}" type="presOf" srcId="{BB78269A-DCB1-453C-85A8-E167BC5F5A0B}" destId="{02286C37-481D-4485-AC61-D9ADD8E4DA2A}" srcOrd="0" destOrd="0" presId="urn:microsoft.com/office/officeart/2005/8/layout/cycle7"/>
    <dgm:cxn modelId="{71D900D2-1AEF-4620-B5A0-825119ACFCE3}" type="presOf" srcId="{64239550-3C86-48A9-98C4-D6332A7C9E36}" destId="{BF29E55F-87E0-44E9-B1CC-EC147E7FAABF}" srcOrd="0" destOrd="0" presId="urn:microsoft.com/office/officeart/2005/8/layout/cycle7"/>
    <dgm:cxn modelId="{D0E91EEC-669E-4AC5-BA89-D271F919CBCC}" type="presOf" srcId="{3C50966C-B507-4427-B52B-51DBF41AFDA8}" destId="{FF56C1AA-7694-464D-8A25-A3F0CE854F1E}" srcOrd="1" destOrd="0" presId="urn:microsoft.com/office/officeart/2005/8/layout/cycle7"/>
    <dgm:cxn modelId="{520CFA7C-AD27-4BF5-9B2B-56DA6476F967}" type="presOf" srcId="{68976437-7EB5-489B-A38B-083AEB6E69CF}" destId="{3E7F7EE5-E02C-4715-B457-EC97B4C8EF91}" srcOrd="0" destOrd="0" presId="urn:microsoft.com/office/officeart/2005/8/layout/cycle7"/>
    <dgm:cxn modelId="{C068FCE1-40B6-4F5A-96F4-6C4A476CC492}" srcId="{12BC1208-4A3E-4EBD-9890-AA9568540898}" destId="{9DC0F860-273F-405E-9E54-61987C2F5534}" srcOrd="1" destOrd="0" parTransId="{254085F2-4CCF-49FE-A270-72DD1635F19B}" sibTransId="{64239550-3C86-48A9-98C4-D6332A7C9E36}"/>
    <dgm:cxn modelId="{A8659FCB-6598-44C5-A6F4-45FC3B6F178A}" srcId="{12BC1208-4A3E-4EBD-9890-AA9568540898}" destId="{BB78269A-DCB1-453C-85A8-E167BC5F5A0B}" srcOrd="0" destOrd="0" parTransId="{88908C03-B388-429E-B364-88E435CDBAB1}" sibTransId="{75220876-264B-4F57-881E-F95E3E67E394}"/>
    <dgm:cxn modelId="{4EC0A0CA-61A2-4223-8C11-AF1287E56F67}" type="presOf" srcId="{64239550-3C86-48A9-98C4-D6332A7C9E36}" destId="{4C4DEA9D-7524-4DDC-A4CE-8E073608DD81}" srcOrd="1" destOrd="0" presId="urn:microsoft.com/office/officeart/2005/8/layout/cycle7"/>
    <dgm:cxn modelId="{F75122C8-2A09-41BE-BCF0-EC293F1CB7E8}" type="presOf" srcId="{75220876-264B-4F57-881E-F95E3E67E394}" destId="{27BFE4BE-37A7-47AA-A3C6-EB8F12DB2F3C}" srcOrd="0" destOrd="0" presId="urn:microsoft.com/office/officeart/2005/8/layout/cycle7"/>
    <dgm:cxn modelId="{CDCA4AC1-C52B-4BE6-8E30-BA9B30FB8DCE}" type="presOf" srcId="{9DC0F860-273F-405E-9E54-61987C2F5534}" destId="{287642D6-D9FB-471D-8105-03EFE93C25E9}" srcOrd="0" destOrd="0" presId="urn:microsoft.com/office/officeart/2005/8/layout/cycle7"/>
    <dgm:cxn modelId="{D8EE7A69-91AF-4157-A289-426D080B2E5B}" type="presOf" srcId="{12BC1208-4A3E-4EBD-9890-AA9568540898}" destId="{88E20303-E423-490D-BE82-C3162A050918}" srcOrd="0" destOrd="0" presId="urn:microsoft.com/office/officeart/2005/8/layout/cycle7"/>
    <dgm:cxn modelId="{FD063245-8A08-4416-BC98-989D34BA3207}" srcId="{12BC1208-4A3E-4EBD-9890-AA9568540898}" destId="{68976437-7EB5-489B-A38B-083AEB6E69CF}" srcOrd="2" destOrd="0" parTransId="{0278184D-F79E-4259-A2CF-E0A97D30C97E}" sibTransId="{3C50966C-B507-4427-B52B-51DBF41AFDA8}"/>
    <dgm:cxn modelId="{D0119E8F-7BD1-49A1-A5F9-27265A74FA88}" type="presOf" srcId="{75220876-264B-4F57-881E-F95E3E67E394}" destId="{37F65D61-8278-4FB9-BF48-2108A2C2916F}" srcOrd="1" destOrd="0" presId="urn:microsoft.com/office/officeart/2005/8/layout/cycle7"/>
    <dgm:cxn modelId="{8F651A10-5BA5-4E68-9DC0-658A1ACB2FD7}" type="presOf" srcId="{3C50966C-B507-4427-B52B-51DBF41AFDA8}" destId="{851DCBE2-94EB-4C5C-BFF2-2A26CD09E0E1}" srcOrd="0" destOrd="0" presId="urn:microsoft.com/office/officeart/2005/8/layout/cycle7"/>
    <dgm:cxn modelId="{9A52A1F3-B47B-488C-9B66-BC43B62B1813}" type="presParOf" srcId="{88E20303-E423-490D-BE82-C3162A050918}" destId="{02286C37-481D-4485-AC61-D9ADD8E4DA2A}" srcOrd="0" destOrd="0" presId="urn:microsoft.com/office/officeart/2005/8/layout/cycle7"/>
    <dgm:cxn modelId="{A7237810-EA09-499D-9D7C-363A90A9D373}" type="presParOf" srcId="{88E20303-E423-490D-BE82-C3162A050918}" destId="{27BFE4BE-37A7-47AA-A3C6-EB8F12DB2F3C}" srcOrd="1" destOrd="0" presId="urn:microsoft.com/office/officeart/2005/8/layout/cycle7"/>
    <dgm:cxn modelId="{602BBD24-3DAA-4475-87E5-F618749A8493}" type="presParOf" srcId="{27BFE4BE-37A7-47AA-A3C6-EB8F12DB2F3C}" destId="{37F65D61-8278-4FB9-BF48-2108A2C2916F}" srcOrd="0" destOrd="0" presId="urn:microsoft.com/office/officeart/2005/8/layout/cycle7"/>
    <dgm:cxn modelId="{059CCB59-B7B4-4D2E-8D21-15A91AF6DFDD}" type="presParOf" srcId="{88E20303-E423-490D-BE82-C3162A050918}" destId="{287642D6-D9FB-471D-8105-03EFE93C25E9}" srcOrd="2" destOrd="0" presId="urn:microsoft.com/office/officeart/2005/8/layout/cycle7"/>
    <dgm:cxn modelId="{442A38B1-5613-4404-BA2C-E6CBC49A5933}" type="presParOf" srcId="{88E20303-E423-490D-BE82-C3162A050918}" destId="{BF29E55F-87E0-44E9-B1CC-EC147E7FAABF}" srcOrd="3" destOrd="0" presId="urn:microsoft.com/office/officeart/2005/8/layout/cycle7"/>
    <dgm:cxn modelId="{A8CE8F87-B3AF-4892-BC5A-6D56F2FF8ADA}" type="presParOf" srcId="{BF29E55F-87E0-44E9-B1CC-EC147E7FAABF}" destId="{4C4DEA9D-7524-4DDC-A4CE-8E073608DD81}" srcOrd="0" destOrd="0" presId="urn:microsoft.com/office/officeart/2005/8/layout/cycle7"/>
    <dgm:cxn modelId="{856A54D9-DB13-42B9-9C06-362797F8D5D3}" type="presParOf" srcId="{88E20303-E423-490D-BE82-C3162A050918}" destId="{3E7F7EE5-E02C-4715-B457-EC97B4C8EF91}" srcOrd="4" destOrd="0" presId="urn:microsoft.com/office/officeart/2005/8/layout/cycle7"/>
    <dgm:cxn modelId="{E056210A-3AD6-47A0-89B6-EBFD4975760F}" type="presParOf" srcId="{88E20303-E423-490D-BE82-C3162A050918}" destId="{851DCBE2-94EB-4C5C-BFF2-2A26CD09E0E1}" srcOrd="5" destOrd="0" presId="urn:microsoft.com/office/officeart/2005/8/layout/cycle7"/>
    <dgm:cxn modelId="{7FB63812-7E88-4ABD-91AF-0A62129F4101}" type="presParOf" srcId="{851DCBE2-94EB-4C5C-BFF2-2A26CD09E0E1}" destId="{FF56C1AA-7694-464D-8A25-A3F0CE854F1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BC1208-4A3E-4EBD-9890-AA956854089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l-NL"/>
        </a:p>
      </dgm:t>
    </dgm:pt>
    <dgm:pt modelId="{BB78269A-DCB1-453C-85A8-E167BC5F5A0B}">
      <dgm:prSet phldrT="[Tekst]"/>
      <dgm:spPr/>
      <dgm:t>
        <a:bodyPr/>
        <a:lstStyle/>
        <a:p>
          <a:r>
            <a:rPr lang="nl-NL" dirty="0"/>
            <a:t>State</a:t>
          </a:r>
        </a:p>
        <a:p>
          <a:r>
            <a:rPr lang="nl-NL" dirty="0"/>
            <a:t>General interest</a:t>
          </a:r>
        </a:p>
      </dgm:t>
    </dgm:pt>
    <dgm:pt modelId="{88908C03-B388-429E-B364-88E435CDBAB1}" type="parTrans" cxnId="{A8659FCB-6598-44C5-A6F4-45FC3B6F178A}">
      <dgm:prSet/>
      <dgm:spPr/>
      <dgm:t>
        <a:bodyPr/>
        <a:lstStyle/>
        <a:p>
          <a:endParaRPr lang="nl-NL"/>
        </a:p>
      </dgm:t>
    </dgm:pt>
    <dgm:pt modelId="{75220876-264B-4F57-881E-F95E3E67E394}" type="sibTrans" cxnId="{A8659FCB-6598-44C5-A6F4-45FC3B6F178A}">
      <dgm:prSet/>
      <dgm:spPr/>
      <dgm:t>
        <a:bodyPr/>
        <a:lstStyle/>
        <a:p>
          <a:endParaRPr lang="nl-NL"/>
        </a:p>
      </dgm:t>
    </dgm:pt>
    <dgm:pt modelId="{9DC0F860-273F-405E-9E54-61987C2F5534}">
      <dgm:prSet phldrT="[Tekst]"/>
      <dgm:spPr/>
      <dgm:t>
        <a:bodyPr/>
        <a:lstStyle/>
        <a:p>
          <a:r>
            <a:rPr lang="nl-NL" dirty="0"/>
            <a:t>Market</a:t>
          </a:r>
        </a:p>
        <a:p>
          <a:r>
            <a:rPr lang="nl-NL" dirty="0"/>
            <a:t>Group </a:t>
          </a:r>
          <a:r>
            <a:rPr lang="nl-NL" dirty="0" err="1"/>
            <a:t>interests</a:t>
          </a:r>
          <a:endParaRPr lang="nl-NL" dirty="0"/>
        </a:p>
      </dgm:t>
    </dgm:pt>
    <dgm:pt modelId="{254085F2-4CCF-49FE-A270-72DD1635F19B}" type="parTrans" cxnId="{C068FCE1-40B6-4F5A-96F4-6C4A476CC492}">
      <dgm:prSet/>
      <dgm:spPr/>
      <dgm:t>
        <a:bodyPr/>
        <a:lstStyle/>
        <a:p>
          <a:endParaRPr lang="nl-NL"/>
        </a:p>
      </dgm:t>
    </dgm:pt>
    <dgm:pt modelId="{64239550-3C86-48A9-98C4-D6332A7C9E36}" type="sibTrans" cxnId="{C068FCE1-40B6-4F5A-96F4-6C4A476CC492}">
      <dgm:prSet/>
      <dgm:spPr/>
      <dgm:t>
        <a:bodyPr/>
        <a:lstStyle/>
        <a:p>
          <a:endParaRPr lang="nl-NL"/>
        </a:p>
      </dgm:t>
    </dgm:pt>
    <dgm:pt modelId="{68976437-7EB5-489B-A38B-083AEB6E69CF}">
      <dgm:prSet phldrT="[Tekst]"/>
      <dgm:spPr/>
      <dgm:t>
        <a:bodyPr/>
        <a:lstStyle/>
        <a:p>
          <a:r>
            <a:rPr lang="nl-NL" dirty="0" err="1"/>
            <a:t>Citizens</a:t>
          </a:r>
          <a:endParaRPr lang="nl-NL" dirty="0"/>
        </a:p>
        <a:p>
          <a:r>
            <a:rPr lang="nl-NL" dirty="0"/>
            <a:t>Private </a:t>
          </a:r>
          <a:r>
            <a:rPr lang="nl-NL" dirty="0" err="1"/>
            <a:t>interests</a:t>
          </a:r>
          <a:endParaRPr lang="nl-NL" dirty="0"/>
        </a:p>
      </dgm:t>
    </dgm:pt>
    <dgm:pt modelId="{0278184D-F79E-4259-A2CF-E0A97D30C97E}" type="parTrans" cxnId="{FD063245-8A08-4416-BC98-989D34BA3207}">
      <dgm:prSet/>
      <dgm:spPr/>
      <dgm:t>
        <a:bodyPr/>
        <a:lstStyle/>
        <a:p>
          <a:endParaRPr lang="nl-NL"/>
        </a:p>
      </dgm:t>
    </dgm:pt>
    <dgm:pt modelId="{3C50966C-B507-4427-B52B-51DBF41AFDA8}" type="sibTrans" cxnId="{FD063245-8A08-4416-BC98-989D34BA3207}">
      <dgm:prSet/>
      <dgm:spPr/>
      <dgm:t>
        <a:bodyPr/>
        <a:lstStyle/>
        <a:p>
          <a:endParaRPr lang="nl-NL"/>
        </a:p>
      </dgm:t>
    </dgm:pt>
    <dgm:pt modelId="{88E20303-E423-490D-BE82-C3162A050918}" type="pres">
      <dgm:prSet presAssocID="{12BC1208-4A3E-4EBD-9890-AA9568540898}" presName="Name0" presStyleCnt="0">
        <dgm:presLayoutVars>
          <dgm:dir/>
          <dgm:resizeHandles val="exact"/>
        </dgm:presLayoutVars>
      </dgm:prSet>
      <dgm:spPr/>
      <dgm:t>
        <a:bodyPr/>
        <a:lstStyle/>
        <a:p>
          <a:endParaRPr lang="en-US"/>
        </a:p>
      </dgm:t>
    </dgm:pt>
    <dgm:pt modelId="{02286C37-481D-4485-AC61-D9ADD8E4DA2A}" type="pres">
      <dgm:prSet presAssocID="{BB78269A-DCB1-453C-85A8-E167BC5F5A0B}" presName="node" presStyleLbl="node1" presStyleIdx="0" presStyleCnt="3">
        <dgm:presLayoutVars>
          <dgm:bulletEnabled val="1"/>
        </dgm:presLayoutVars>
      </dgm:prSet>
      <dgm:spPr/>
      <dgm:t>
        <a:bodyPr/>
        <a:lstStyle/>
        <a:p>
          <a:endParaRPr lang="en-US"/>
        </a:p>
      </dgm:t>
    </dgm:pt>
    <dgm:pt modelId="{27BFE4BE-37A7-47AA-A3C6-EB8F12DB2F3C}" type="pres">
      <dgm:prSet presAssocID="{75220876-264B-4F57-881E-F95E3E67E394}" presName="sibTrans" presStyleLbl="sibTrans2D1" presStyleIdx="0" presStyleCnt="3"/>
      <dgm:spPr/>
      <dgm:t>
        <a:bodyPr/>
        <a:lstStyle/>
        <a:p>
          <a:endParaRPr lang="en-US"/>
        </a:p>
      </dgm:t>
    </dgm:pt>
    <dgm:pt modelId="{37F65D61-8278-4FB9-BF48-2108A2C2916F}" type="pres">
      <dgm:prSet presAssocID="{75220876-264B-4F57-881E-F95E3E67E394}" presName="connectorText" presStyleLbl="sibTrans2D1" presStyleIdx="0" presStyleCnt="3"/>
      <dgm:spPr/>
      <dgm:t>
        <a:bodyPr/>
        <a:lstStyle/>
        <a:p>
          <a:endParaRPr lang="en-US"/>
        </a:p>
      </dgm:t>
    </dgm:pt>
    <dgm:pt modelId="{287642D6-D9FB-471D-8105-03EFE93C25E9}" type="pres">
      <dgm:prSet presAssocID="{9DC0F860-273F-405E-9E54-61987C2F5534}" presName="node" presStyleLbl="node1" presStyleIdx="1" presStyleCnt="3">
        <dgm:presLayoutVars>
          <dgm:bulletEnabled val="1"/>
        </dgm:presLayoutVars>
      </dgm:prSet>
      <dgm:spPr/>
      <dgm:t>
        <a:bodyPr/>
        <a:lstStyle/>
        <a:p>
          <a:endParaRPr lang="en-US"/>
        </a:p>
      </dgm:t>
    </dgm:pt>
    <dgm:pt modelId="{BF29E55F-87E0-44E9-B1CC-EC147E7FAABF}" type="pres">
      <dgm:prSet presAssocID="{64239550-3C86-48A9-98C4-D6332A7C9E36}" presName="sibTrans" presStyleLbl="sibTrans2D1" presStyleIdx="1" presStyleCnt="3"/>
      <dgm:spPr/>
      <dgm:t>
        <a:bodyPr/>
        <a:lstStyle/>
        <a:p>
          <a:endParaRPr lang="en-US"/>
        </a:p>
      </dgm:t>
    </dgm:pt>
    <dgm:pt modelId="{4C4DEA9D-7524-4DDC-A4CE-8E073608DD81}" type="pres">
      <dgm:prSet presAssocID="{64239550-3C86-48A9-98C4-D6332A7C9E36}" presName="connectorText" presStyleLbl="sibTrans2D1" presStyleIdx="1" presStyleCnt="3"/>
      <dgm:spPr/>
      <dgm:t>
        <a:bodyPr/>
        <a:lstStyle/>
        <a:p>
          <a:endParaRPr lang="en-US"/>
        </a:p>
      </dgm:t>
    </dgm:pt>
    <dgm:pt modelId="{3E7F7EE5-E02C-4715-B457-EC97B4C8EF91}" type="pres">
      <dgm:prSet presAssocID="{68976437-7EB5-489B-A38B-083AEB6E69CF}" presName="node" presStyleLbl="node1" presStyleIdx="2" presStyleCnt="3">
        <dgm:presLayoutVars>
          <dgm:bulletEnabled val="1"/>
        </dgm:presLayoutVars>
      </dgm:prSet>
      <dgm:spPr/>
      <dgm:t>
        <a:bodyPr/>
        <a:lstStyle/>
        <a:p>
          <a:endParaRPr lang="en-US"/>
        </a:p>
      </dgm:t>
    </dgm:pt>
    <dgm:pt modelId="{851DCBE2-94EB-4C5C-BFF2-2A26CD09E0E1}" type="pres">
      <dgm:prSet presAssocID="{3C50966C-B507-4427-B52B-51DBF41AFDA8}" presName="sibTrans" presStyleLbl="sibTrans2D1" presStyleIdx="2" presStyleCnt="3"/>
      <dgm:spPr/>
      <dgm:t>
        <a:bodyPr/>
        <a:lstStyle/>
        <a:p>
          <a:endParaRPr lang="en-US"/>
        </a:p>
      </dgm:t>
    </dgm:pt>
    <dgm:pt modelId="{FF56C1AA-7694-464D-8A25-A3F0CE854F1E}" type="pres">
      <dgm:prSet presAssocID="{3C50966C-B507-4427-B52B-51DBF41AFDA8}" presName="connectorText" presStyleLbl="sibTrans2D1" presStyleIdx="2" presStyleCnt="3"/>
      <dgm:spPr/>
      <dgm:t>
        <a:bodyPr/>
        <a:lstStyle/>
        <a:p>
          <a:endParaRPr lang="en-US"/>
        </a:p>
      </dgm:t>
    </dgm:pt>
  </dgm:ptLst>
  <dgm:cxnLst>
    <dgm:cxn modelId="{B56E7552-2D9A-439C-9A44-E9ADB87A78EA}" type="presOf" srcId="{BB78269A-DCB1-453C-85A8-E167BC5F5A0B}" destId="{02286C37-481D-4485-AC61-D9ADD8E4DA2A}" srcOrd="0" destOrd="0" presId="urn:microsoft.com/office/officeart/2005/8/layout/cycle7"/>
    <dgm:cxn modelId="{71D900D2-1AEF-4620-B5A0-825119ACFCE3}" type="presOf" srcId="{64239550-3C86-48A9-98C4-D6332A7C9E36}" destId="{BF29E55F-87E0-44E9-B1CC-EC147E7FAABF}" srcOrd="0" destOrd="0" presId="urn:microsoft.com/office/officeart/2005/8/layout/cycle7"/>
    <dgm:cxn modelId="{D0E91EEC-669E-4AC5-BA89-D271F919CBCC}" type="presOf" srcId="{3C50966C-B507-4427-B52B-51DBF41AFDA8}" destId="{FF56C1AA-7694-464D-8A25-A3F0CE854F1E}" srcOrd="1" destOrd="0" presId="urn:microsoft.com/office/officeart/2005/8/layout/cycle7"/>
    <dgm:cxn modelId="{520CFA7C-AD27-4BF5-9B2B-56DA6476F967}" type="presOf" srcId="{68976437-7EB5-489B-A38B-083AEB6E69CF}" destId="{3E7F7EE5-E02C-4715-B457-EC97B4C8EF91}" srcOrd="0" destOrd="0" presId="urn:microsoft.com/office/officeart/2005/8/layout/cycle7"/>
    <dgm:cxn modelId="{C068FCE1-40B6-4F5A-96F4-6C4A476CC492}" srcId="{12BC1208-4A3E-4EBD-9890-AA9568540898}" destId="{9DC0F860-273F-405E-9E54-61987C2F5534}" srcOrd="1" destOrd="0" parTransId="{254085F2-4CCF-49FE-A270-72DD1635F19B}" sibTransId="{64239550-3C86-48A9-98C4-D6332A7C9E36}"/>
    <dgm:cxn modelId="{A8659FCB-6598-44C5-A6F4-45FC3B6F178A}" srcId="{12BC1208-4A3E-4EBD-9890-AA9568540898}" destId="{BB78269A-DCB1-453C-85A8-E167BC5F5A0B}" srcOrd="0" destOrd="0" parTransId="{88908C03-B388-429E-B364-88E435CDBAB1}" sibTransId="{75220876-264B-4F57-881E-F95E3E67E394}"/>
    <dgm:cxn modelId="{4EC0A0CA-61A2-4223-8C11-AF1287E56F67}" type="presOf" srcId="{64239550-3C86-48A9-98C4-D6332A7C9E36}" destId="{4C4DEA9D-7524-4DDC-A4CE-8E073608DD81}" srcOrd="1" destOrd="0" presId="urn:microsoft.com/office/officeart/2005/8/layout/cycle7"/>
    <dgm:cxn modelId="{F75122C8-2A09-41BE-BCF0-EC293F1CB7E8}" type="presOf" srcId="{75220876-264B-4F57-881E-F95E3E67E394}" destId="{27BFE4BE-37A7-47AA-A3C6-EB8F12DB2F3C}" srcOrd="0" destOrd="0" presId="urn:microsoft.com/office/officeart/2005/8/layout/cycle7"/>
    <dgm:cxn modelId="{CDCA4AC1-C52B-4BE6-8E30-BA9B30FB8DCE}" type="presOf" srcId="{9DC0F860-273F-405E-9E54-61987C2F5534}" destId="{287642D6-D9FB-471D-8105-03EFE93C25E9}" srcOrd="0" destOrd="0" presId="urn:microsoft.com/office/officeart/2005/8/layout/cycle7"/>
    <dgm:cxn modelId="{D8EE7A69-91AF-4157-A289-426D080B2E5B}" type="presOf" srcId="{12BC1208-4A3E-4EBD-9890-AA9568540898}" destId="{88E20303-E423-490D-BE82-C3162A050918}" srcOrd="0" destOrd="0" presId="urn:microsoft.com/office/officeart/2005/8/layout/cycle7"/>
    <dgm:cxn modelId="{FD063245-8A08-4416-BC98-989D34BA3207}" srcId="{12BC1208-4A3E-4EBD-9890-AA9568540898}" destId="{68976437-7EB5-489B-A38B-083AEB6E69CF}" srcOrd="2" destOrd="0" parTransId="{0278184D-F79E-4259-A2CF-E0A97D30C97E}" sibTransId="{3C50966C-B507-4427-B52B-51DBF41AFDA8}"/>
    <dgm:cxn modelId="{D0119E8F-7BD1-49A1-A5F9-27265A74FA88}" type="presOf" srcId="{75220876-264B-4F57-881E-F95E3E67E394}" destId="{37F65D61-8278-4FB9-BF48-2108A2C2916F}" srcOrd="1" destOrd="0" presId="urn:microsoft.com/office/officeart/2005/8/layout/cycle7"/>
    <dgm:cxn modelId="{8F651A10-5BA5-4E68-9DC0-658A1ACB2FD7}" type="presOf" srcId="{3C50966C-B507-4427-B52B-51DBF41AFDA8}" destId="{851DCBE2-94EB-4C5C-BFF2-2A26CD09E0E1}" srcOrd="0" destOrd="0" presId="urn:microsoft.com/office/officeart/2005/8/layout/cycle7"/>
    <dgm:cxn modelId="{9A52A1F3-B47B-488C-9B66-BC43B62B1813}" type="presParOf" srcId="{88E20303-E423-490D-BE82-C3162A050918}" destId="{02286C37-481D-4485-AC61-D9ADD8E4DA2A}" srcOrd="0" destOrd="0" presId="urn:microsoft.com/office/officeart/2005/8/layout/cycle7"/>
    <dgm:cxn modelId="{A7237810-EA09-499D-9D7C-363A90A9D373}" type="presParOf" srcId="{88E20303-E423-490D-BE82-C3162A050918}" destId="{27BFE4BE-37A7-47AA-A3C6-EB8F12DB2F3C}" srcOrd="1" destOrd="0" presId="urn:microsoft.com/office/officeart/2005/8/layout/cycle7"/>
    <dgm:cxn modelId="{602BBD24-3DAA-4475-87E5-F618749A8493}" type="presParOf" srcId="{27BFE4BE-37A7-47AA-A3C6-EB8F12DB2F3C}" destId="{37F65D61-8278-4FB9-BF48-2108A2C2916F}" srcOrd="0" destOrd="0" presId="urn:microsoft.com/office/officeart/2005/8/layout/cycle7"/>
    <dgm:cxn modelId="{059CCB59-B7B4-4D2E-8D21-15A91AF6DFDD}" type="presParOf" srcId="{88E20303-E423-490D-BE82-C3162A050918}" destId="{287642D6-D9FB-471D-8105-03EFE93C25E9}" srcOrd="2" destOrd="0" presId="urn:microsoft.com/office/officeart/2005/8/layout/cycle7"/>
    <dgm:cxn modelId="{442A38B1-5613-4404-BA2C-E6CBC49A5933}" type="presParOf" srcId="{88E20303-E423-490D-BE82-C3162A050918}" destId="{BF29E55F-87E0-44E9-B1CC-EC147E7FAABF}" srcOrd="3" destOrd="0" presId="urn:microsoft.com/office/officeart/2005/8/layout/cycle7"/>
    <dgm:cxn modelId="{A8CE8F87-B3AF-4892-BC5A-6D56F2FF8ADA}" type="presParOf" srcId="{BF29E55F-87E0-44E9-B1CC-EC147E7FAABF}" destId="{4C4DEA9D-7524-4DDC-A4CE-8E073608DD81}" srcOrd="0" destOrd="0" presId="urn:microsoft.com/office/officeart/2005/8/layout/cycle7"/>
    <dgm:cxn modelId="{856A54D9-DB13-42B9-9C06-362797F8D5D3}" type="presParOf" srcId="{88E20303-E423-490D-BE82-C3162A050918}" destId="{3E7F7EE5-E02C-4715-B457-EC97B4C8EF91}" srcOrd="4" destOrd="0" presId="urn:microsoft.com/office/officeart/2005/8/layout/cycle7"/>
    <dgm:cxn modelId="{E056210A-3AD6-47A0-89B6-EBFD4975760F}" type="presParOf" srcId="{88E20303-E423-490D-BE82-C3162A050918}" destId="{851DCBE2-94EB-4C5C-BFF2-2A26CD09E0E1}" srcOrd="5" destOrd="0" presId="urn:microsoft.com/office/officeart/2005/8/layout/cycle7"/>
    <dgm:cxn modelId="{7FB63812-7E88-4ABD-91AF-0A62129F4101}" type="presParOf" srcId="{851DCBE2-94EB-4C5C-BFF2-2A26CD09E0E1}" destId="{FF56C1AA-7694-464D-8A25-A3F0CE854F1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BC1208-4A3E-4EBD-9890-AA956854089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l-NL"/>
        </a:p>
      </dgm:t>
    </dgm:pt>
    <dgm:pt modelId="{BB78269A-DCB1-453C-85A8-E167BC5F5A0B}">
      <dgm:prSet phldrT="[Tekst]"/>
      <dgm:spPr/>
      <dgm:t>
        <a:bodyPr/>
        <a:lstStyle/>
        <a:p>
          <a:r>
            <a:rPr lang="nl-NL" dirty="0"/>
            <a:t>State</a:t>
          </a:r>
        </a:p>
        <a:p>
          <a:r>
            <a:rPr lang="nl-NL" dirty="0"/>
            <a:t>General interest</a:t>
          </a:r>
        </a:p>
        <a:p>
          <a:r>
            <a:rPr lang="nl-NL" dirty="0"/>
            <a:t>Public </a:t>
          </a:r>
          <a:r>
            <a:rPr lang="nl-NL" dirty="0" err="1"/>
            <a:t>organisations</a:t>
          </a:r>
          <a:r>
            <a:rPr lang="nl-NL" dirty="0"/>
            <a:t> + </a:t>
          </a:r>
          <a:r>
            <a:rPr lang="nl-NL" dirty="0" err="1"/>
            <a:t>neutral</a:t>
          </a:r>
          <a:r>
            <a:rPr lang="nl-NL" dirty="0"/>
            <a:t> class</a:t>
          </a:r>
        </a:p>
      </dgm:t>
    </dgm:pt>
    <dgm:pt modelId="{88908C03-B388-429E-B364-88E435CDBAB1}" type="parTrans" cxnId="{A8659FCB-6598-44C5-A6F4-45FC3B6F178A}">
      <dgm:prSet/>
      <dgm:spPr/>
      <dgm:t>
        <a:bodyPr/>
        <a:lstStyle/>
        <a:p>
          <a:endParaRPr lang="nl-NL"/>
        </a:p>
      </dgm:t>
    </dgm:pt>
    <dgm:pt modelId="{75220876-264B-4F57-881E-F95E3E67E394}" type="sibTrans" cxnId="{A8659FCB-6598-44C5-A6F4-45FC3B6F178A}">
      <dgm:prSet/>
      <dgm:spPr/>
      <dgm:t>
        <a:bodyPr/>
        <a:lstStyle/>
        <a:p>
          <a:endParaRPr lang="nl-NL"/>
        </a:p>
      </dgm:t>
    </dgm:pt>
    <dgm:pt modelId="{9DC0F860-273F-405E-9E54-61987C2F5534}">
      <dgm:prSet phldrT="[Tekst]"/>
      <dgm:spPr/>
      <dgm:t>
        <a:bodyPr/>
        <a:lstStyle/>
        <a:p>
          <a:r>
            <a:rPr lang="nl-NL" dirty="0"/>
            <a:t>Market</a:t>
          </a:r>
        </a:p>
        <a:p>
          <a:r>
            <a:rPr lang="nl-NL" dirty="0"/>
            <a:t>Group </a:t>
          </a:r>
          <a:r>
            <a:rPr lang="nl-NL" dirty="0" err="1"/>
            <a:t>interests</a:t>
          </a:r>
          <a:endParaRPr lang="nl-NL" dirty="0"/>
        </a:p>
        <a:p>
          <a:r>
            <a:rPr lang="nl-NL" dirty="0" err="1"/>
            <a:t>Associations</a:t>
          </a:r>
          <a:r>
            <a:rPr lang="nl-NL" dirty="0"/>
            <a:t>/</a:t>
          </a:r>
          <a:r>
            <a:rPr lang="nl-NL" dirty="0" err="1"/>
            <a:t>unions</a:t>
          </a:r>
          <a:r>
            <a:rPr lang="nl-NL" dirty="0"/>
            <a:t>/ </a:t>
          </a:r>
          <a:r>
            <a:rPr lang="nl-NL" dirty="0" err="1"/>
            <a:t>political</a:t>
          </a:r>
          <a:r>
            <a:rPr lang="nl-NL" dirty="0"/>
            <a:t> </a:t>
          </a:r>
          <a:r>
            <a:rPr lang="nl-NL" dirty="0" err="1"/>
            <a:t>parties</a:t>
          </a:r>
          <a:endParaRPr lang="nl-NL" dirty="0"/>
        </a:p>
      </dgm:t>
    </dgm:pt>
    <dgm:pt modelId="{254085F2-4CCF-49FE-A270-72DD1635F19B}" type="parTrans" cxnId="{C068FCE1-40B6-4F5A-96F4-6C4A476CC492}">
      <dgm:prSet/>
      <dgm:spPr/>
      <dgm:t>
        <a:bodyPr/>
        <a:lstStyle/>
        <a:p>
          <a:endParaRPr lang="nl-NL"/>
        </a:p>
      </dgm:t>
    </dgm:pt>
    <dgm:pt modelId="{64239550-3C86-48A9-98C4-D6332A7C9E36}" type="sibTrans" cxnId="{C068FCE1-40B6-4F5A-96F4-6C4A476CC492}">
      <dgm:prSet/>
      <dgm:spPr/>
      <dgm:t>
        <a:bodyPr/>
        <a:lstStyle/>
        <a:p>
          <a:endParaRPr lang="nl-NL"/>
        </a:p>
      </dgm:t>
    </dgm:pt>
    <dgm:pt modelId="{68976437-7EB5-489B-A38B-083AEB6E69CF}">
      <dgm:prSet phldrT="[Tekst]"/>
      <dgm:spPr/>
      <dgm:t>
        <a:bodyPr/>
        <a:lstStyle/>
        <a:p>
          <a:r>
            <a:rPr lang="nl-NL" dirty="0" err="1"/>
            <a:t>Citizens</a:t>
          </a:r>
          <a:endParaRPr lang="nl-NL" dirty="0"/>
        </a:p>
        <a:p>
          <a:r>
            <a:rPr lang="nl-NL" dirty="0"/>
            <a:t>Private </a:t>
          </a:r>
          <a:r>
            <a:rPr lang="nl-NL" dirty="0" err="1"/>
            <a:t>interests</a:t>
          </a:r>
          <a:endParaRPr lang="nl-NL" dirty="0"/>
        </a:p>
        <a:p>
          <a:r>
            <a:rPr lang="nl-NL" dirty="0" err="1"/>
            <a:t>Individuals</a:t>
          </a:r>
          <a:r>
            <a:rPr lang="nl-NL" dirty="0"/>
            <a:t>/family</a:t>
          </a:r>
        </a:p>
      </dgm:t>
    </dgm:pt>
    <dgm:pt modelId="{0278184D-F79E-4259-A2CF-E0A97D30C97E}" type="parTrans" cxnId="{FD063245-8A08-4416-BC98-989D34BA3207}">
      <dgm:prSet/>
      <dgm:spPr/>
      <dgm:t>
        <a:bodyPr/>
        <a:lstStyle/>
        <a:p>
          <a:endParaRPr lang="nl-NL"/>
        </a:p>
      </dgm:t>
    </dgm:pt>
    <dgm:pt modelId="{3C50966C-B507-4427-B52B-51DBF41AFDA8}" type="sibTrans" cxnId="{FD063245-8A08-4416-BC98-989D34BA3207}">
      <dgm:prSet/>
      <dgm:spPr/>
      <dgm:t>
        <a:bodyPr/>
        <a:lstStyle/>
        <a:p>
          <a:endParaRPr lang="nl-NL"/>
        </a:p>
      </dgm:t>
    </dgm:pt>
    <dgm:pt modelId="{88E20303-E423-490D-BE82-C3162A050918}" type="pres">
      <dgm:prSet presAssocID="{12BC1208-4A3E-4EBD-9890-AA9568540898}" presName="Name0" presStyleCnt="0">
        <dgm:presLayoutVars>
          <dgm:dir/>
          <dgm:resizeHandles val="exact"/>
        </dgm:presLayoutVars>
      </dgm:prSet>
      <dgm:spPr/>
      <dgm:t>
        <a:bodyPr/>
        <a:lstStyle/>
        <a:p>
          <a:endParaRPr lang="en-US"/>
        </a:p>
      </dgm:t>
    </dgm:pt>
    <dgm:pt modelId="{02286C37-481D-4485-AC61-D9ADD8E4DA2A}" type="pres">
      <dgm:prSet presAssocID="{BB78269A-DCB1-453C-85A8-E167BC5F5A0B}" presName="node" presStyleLbl="node1" presStyleIdx="0" presStyleCnt="3">
        <dgm:presLayoutVars>
          <dgm:bulletEnabled val="1"/>
        </dgm:presLayoutVars>
      </dgm:prSet>
      <dgm:spPr/>
      <dgm:t>
        <a:bodyPr/>
        <a:lstStyle/>
        <a:p>
          <a:endParaRPr lang="en-US"/>
        </a:p>
      </dgm:t>
    </dgm:pt>
    <dgm:pt modelId="{27BFE4BE-37A7-47AA-A3C6-EB8F12DB2F3C}" type="pres">
      <dgm:prSet presAssocID="{75220876-264B-4F57-881E-F95E3E67E394}" presName="sibTrans" presStyleLbl="sibTrans2D1" presStyleIdx="0" presStyleCnt="3"/>
      <dgm:spPr/>
      <dgm:t>
        <a:bodyPr/>
        <a:lstStyle/>
        <a:p>
          <a:endParaRPr lang="en-US"/>
        </a:p>
      </dgm:t>
    </dgm:pt>
    <dgm:pt modelId="{37F65D61-8278-4FB9-BF48-2108A2C2916F}" type="pres">
      <dgm:prSet presAssocID="{75220876-264B-4F57-881E-F95E3E67E394}" presName="connectorText" presStyleLbl="sibTrans2D1" presStyleIdx="0" presStyleCnt="3"/>
      <dgm:spPr/>
      <dgm:t>
        <a:bodyPr/>
        <a:lstStyle/>
        <a:p>
          <a:endParaRPr lang="en-US"/>
        </a:p>
      </dgm:t>
    </dgm:pt>
    <dgm:pt modelId="{287642D6-D9FB-471D-8105-03EFE93C25E9}" type="pres">
      <dgm:prSet presAssocID="{9DC0F860-273F-405E-9E54-61987C2F5534}" presName="node" presStyleLbl="node1" presStyleIdx="1" presStyleCnt="3">
        <dgm:presLayoutVars>
          <dgm:bulletEnabled val="1"/>
        </dgm:presLayoutVars>
      </dgm:prSet>
      <dgm:spPr/>
      <dgm:t>
        <a:bodyPr/>
        <a:lstStyle/>
        <a:p>
          <a:endParaRPr lang="en-US"/>
        </a:p>
      </dgm:t>
    </dgm:pt>
    <dgm:pt modelId="{BF29E55F-87E0-44E9-B1CC-EC147E7FAABF}" type="pres">
      <dgm:prSet presAssocID="{64239550-3C86-48A9-98C4-D6332A7C9E36}" presName="sibTrans" presStyleLbl="sibTrans2D1" presStyleIdx="1" presStyleCnt="3"/>
      <dgm:spPr/>
      <dgm:t>
        <a:bodyPr/>
        <a:lstStyle/>
        <a:p>
          <a:endParaRPr lang="en-US"/>
        </a:p>
      </dgm:t>
    </dgm:pt>
    <dgm:pt modelId="{4C4DEA9D-7524-4DDC-A4CE-8E073608DD81}" type="pres">
      <dgm:prSet presAssocID="{64239550-3C86-48A9-98C4-D6332A7C9E36}" presName="connectorText" presStyleLbl="sibTrans2D1" presStyleIdx="1" presStyleCnt="3"/>
      <dgm:spPr/>
      <dgm:t>
        <a:bodyPr/>
        <a:lstStyle/>
        <a:p>
          <a:endParaRPr lang="en-US"/>
        </a:p>
      </dgm:t>
    </dgm:pt>
    <dgm:pt modelId="{3E7F7EE5-E02C-4715-B457-EC97B4C8EF91}" type="pres">
      <dgm:prSet presAssocID="{68976437-7EB5-489B-A38B-083AEB6E69CF}" presName="node" presStyleLbl="node1" presStyleIdx="2" presStyleCnt="3">
        <dgm:presLayoutVars>
          <dgm:bulletEnabled val="1"/>
        </dgm:presLayoutVars>
      </dgm:prSet>
      <dgm:spPr/>
      <dgm:t>
        <a:bodyPr/>
        <a:lstStyle/>
        <a:p>
          <a:endParaRPr lang="en-US"/>
        </a:p>
      </dgm:t>
    </dgm:pt>
    <dgm:pt modelId="{851DCBE2-94EB-4C5C-BFF2-2A26CD09E0E1}" type="pres">
      <dgm:prSet presAssocID="{3C50966C-B507-4427-B52B-51DBF41AFDA8}" presName="sibTrans" presStyleLbl="sibTrans2D1" presStyleIdx="2" presStyleCnt="3"/>
      <dgm:spPr/>
      <dgm:t>
        <a:bodyPr/>
        <a:lstStyle/>
        <a:p>
          <a:endParaRPr lang="en-US"/>
        </a:p>
      </dgm:t>
    </dgm:pt>
    <dgm:pt modelId="{FF56C1AA-7694-464D-8A25-A3F0CE854F1E}" type="pres">
      <dgm:prSet presAssocID="{3C50966C-B507-4427-B52B-51DBF41AFDA8}" presName="connectorText" presStyleLbl="sibTrans2D1" presStyleIdx="2" presStyleCnt="3"/>
      <dgm:spPr/>
      <dgm:t>
        <a:bodyPr/>
        <a:lstStyle/>
        <a:p>
          <a:endParaRPr lang="en-US"/>
        </a:p>
      </dgm:t>
    </dgm:pt>
  </dgm:ptLst>
  <dgm:cxnLst>
    <dgm:cxn modelId="{B56E7552-2D9A-439C-9A44-E9ADB87A78EA}" type="presOf" srcId="{BB78269A-DCB1-453C-85A8-E167BC5F5A0B}" destId="{02286C37-481D-4485-AC61-D9ADD8E4DA2A}" srcOrd="0" destOrd="0" presId="urn:microsoft.com/office/officeart/2005/8/layout/cycle7"/>
    <dgm:cxn modelId="{71D900D2-1AEF-4620-B5A0-825119ACFCE3}" type="presOf" srcId="{64239550-3C86-48A9-98C4-D6332A7C9E36}" destId="{BF29E55F-87E0-44E9-B1CC-EC147E7FAABF}" srcOrd="0" destOrd="0" presId="urn:microsoft.com/office/officeart/2005/8/layout/cycle7"/>
    <dgm:cxn modelId="{D0E91EEC-669E-4AC5-BA89-D271F919CBCC}" type="presOf" srcId="{3C50966C-B507-4427-B52B-51DBF41AFDA8}" destId="{FF56C1AA-7694-464D-8A25-A3F0CE854F1E}" srcOrd="1" destOrd="0" presId="urn:microsoft.com/office/officeart/2005/8/layout/cycle7"/>
    <dgm:cxn modelId="{520CFA7C-AD27-4BF5-9B2B-56DA6476F967}" type="presOf" srcId="{68976437-7EB5-489B-A38B-083AEB6E69CF}" destId="{3E7F7EE5-E02C-4715-B457-EC97B4C8EF91}" srcOrd="0" destOrd="0" presId="urn:microsoft.com/office/officeart/2005/8/layout/cycle7"/>
    <dgm:cxn modelId="{C068FCE1-40B6-4F5A-96F4-6C4A476CC492}" srcId="{12BC1208-4A3E-4EBD-9890-AA9568540898}" destId="{9DC0F860-273F-405E-9E54-61987C2F5534}" srcOrd="1" destOrd="0" parTransId="{254085F2-4CCF-49FE-A270-72DD1635F19B}" sibTransId="{64239550-3C86-48A9-98C4-D6332A7C9E36}"/>
    <dgm:cxn modelId="{A8659FCB-6598-44C5-A6F4-45FC3B6F178A}" srcId="{12BC1208-4A3E-4EBD-9890-AA9568540898}" destId="{BB78269A-DCB1-453C-85A8-E167BC5F5A0B}" srcOrd="0" destOrd="0" parTransId="{88908C03-B388-429E-B364-88E435CDBAB1}" sibTransId="{75220876-264B-4F57-881E-F95E3E67E394}"/>
    <dgm:cxn modelId="{4EC0A0CA-61A2-4223-8C11-AF1287E56F67}" type="presOf" srcId="{64239550-3C86-48A9-98C4-D6332A7C9E36}" destId="{4C4DEA9D-7524-4DDC-A4CE-8E073608DD81}" srcOrd="1" destOrd="0" presId="urn:microsoft.com/office/officeart/2005/8/layout/cycle7"/>
    <dgm:cxn modelId="{F75122C8-2A09-41BE-BCF0-EC293F1CB7E8}" type="presOf" srcId="{75220876-264B-4F57-881E-F95E3E67E394}" destId="{27BFE4BE-37A7-47AA-A3C6-EB8F12DB2F3C}" srcOrd="0" destOrd="0" presId="urn:microsoft.com/office/officeart/2005/8/layout/cycle7"/>
    <dgm:cxn modelId="{CDCA4AC1-C52B-4BE6-8E30-BA9B30FB8DCE}" type="presOf" srcId="{9DC0F860-273F-405E-9E54-61987C2F5534}" destId="{287642D6-D9FB-471D-8105-03EFE93C25E9}" srcOrd="0" destOrd="0" presId="urn:microsoft.com/office/officeart/2005/8/layout/cycle7"/>
    <dgm:cxn modelId="{D8EE7A69-91AF-4157-A289-426D080B2E5B}" type="presOf" srcId="{12BC1208-4A3E-4EBD-9890-AA9568540898}" destId="{88E20303-E423-490D-BE82-C3162A050918}" srcOrd="0" destOrd="0" presId="urn:microsoft.com/office/officeart/2005/8/layout/cycle7"/>
    <dgm:cxn modelId="{FD063245-8A08-4416-BC98-989D34BA3207}" srcId="{12BC1208-4A3E-4EBD-9890-AA9568540898}" destId="{68976437-7EB5-489B-A38B-083AEB6E69CF}" srcOrd="2" destOrd="0" parTransId="{0278184D-F79E-4259-A2CF-E0A97D30C97E}" sibTransId="{3C50966C-B507-4427-B52B-51DBF41AFDA8}"/>
    <dgm:cxn modelId="{D0119E8F-7BD1-49A1-A5F9-27265A74FA88}" type="presOf" srcId="{75220876-264B-4F57-881E-F95E3E67E394}" destId="{37F65D61-8278-4FB9-BF48-2108A2C2916F}" srcOrd="1" destOrd="0" presId="urn:microsoft.com/office/officeart/2005/8/layout/cycle7"/>
    <dgm:cxn modelId="{8F651A10-5BA5-4E68-9DC0-658A1ACB2FD7}" type="presOf" srcId="{3C50966C-B507-4427-B52B-51DBF41AFDA8}" destId="{851DCBE2-94EB-4C5C-BFF2-2A26CD09E0E1}" srcOrd="0" destOrd="0" presId="urn:microsoft.com/office/officeart/2005/8/layout/cycle7"/>
    <dgm:cxn modelId="{9A52A1F3-B47B-488C-9B66-BC43B62B1813}" type="presParOf" srcId="{88E20303-E423-490D-BE82-C3162A050918}" destId="{02286C37-481D-4485-AC61-D9ADD8E4DA2A}" srcOrd="0" destOrd="0" presId="urn:microsoft.com/office/officeart/2005/8/layout/cycle7"/>
    <dgm:cxn modelId="{A7237810-EA09-499D-9D7C-363A90A9D373}" type="presParOf" srcId="{88E20303-E423-490D-BE82-C3162A050918}" destId="{27BFE4BE-37A7-47AA-A3C6-EB8F12DB2F3C}" srcOrd="1" destOrd="0" presId="urn:microsoft.com/office/officeart/2005/8/layout/cycle7"/>
    <dgm:cxn modelId="{602BBD24-3DAA-4475-87E5-F618749A8493}" type="presParOf" srcId="{27BFE4BE-37A7-47AA-A3C6-EB8F12DB2F3C}" destId="{37F65D61-8278-4FB9-BF48-2108A2C2916F}" srcOrd="0" destOrd="0" presId="urn:microsoft.com/office/officeart/2005/8/layout/cycle7"/>
    <dgm:cxn modelId="{059CCB59-B7B4-4D2E-8D21-15A91AF6DFDD}" type="presParOf" srcId="{88E20303-E423-490D-BE82-C3162A050918}" destId="{287642D6-D9FB-471D-8105-03EFE93C25E9}" srcOrd="2" destOrd="0" presId="urn:microsoft.com/office/officeart/2005/8/layout/cycle7"/>
    <dgm:cxn modelId="{442A38B1-5613-4404-BA2C-E6CBC49A5933}" type="presParOf" srcId="{88E20303-E423-490D-BE82-C3162A050918}" destId="{BF29E55F-87E0-44E9-B1CC-EC147E7FAABF}" srcOrd="3" destOrd="0" presId="urn:microsoft.com/office/officeart/2005/8/layout/cycle7"/>
    <dgm:cxn modelId="{A8CE8F87-B3AF-4892-BC5A-6D56F2FF8ADA}" type="presParOf" srcId="{BF29E55F-87E0-44E9-B1CC-EC147E7FAABF}" destId="{4C4DEA9D-7524-4DDC-A4CE-8E073608DD81}" srcOrd="0" destOrd="0" presId="urn:microsoft.com/office/officeart/2005/8/layout/cycle7"/>
    <dgm:cxn modelId="{856A54D9-DB13-42B9-9C06-362797F8D5D3}" type="presParOf" srcId="{88E20303-E423-490D-BE82-C3162A050918}" destId="{3E7F7EE5-E02C-4715-B457-EC97B4C8EF91}" srcOrd="4" destOrd="0" presId="urn:microsoft.com/office/officeart/2005/8/layout/cycle7"/>
    <dgm:cxn modelId="{E056210A-3AD6-47A0-89B6-EBFD4975760F}" type="presParOf" srcId="{88E20303-E423-490D-BE82-C3162A050918}" destId="{851DCBE2-94EB-4C5C-BFF2-2A26CD09E0E1}" srcOrd="5" destOrd="0" presId="urn:microsoft.com/office/officeart/2005/8/layout/cycle7"/>
    <dgm:cxn modelId="{7FB63812-7E88-4ABD-91AF-0A62129F4101}" type="presParOf" srcId="{851DCBE2-94EB-4C5C-BFF2-2A26CD09E0E1}" destId="{FF56C1AA-7694-464D-8A25-A3F0CE854F1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BC1208-4A3E-4EBD-9890-AA956854089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l-NL"/>
        </a:p>
      </dgm:t>
    </dgm:pt>
    <dgm:pt modelId="{BB78269A-DCB1-453C-85A8-E167BC5F5A0B}">
      <dgm:prSet phldrT="[Tekst]" custT="1"/>
      <dgm:spPr/>
      <dgm:t>
        <a:bodyPr/>
        <a:lstStyle/>
        <a:p>
          <a:r>
            <a:rPr lang="nl-NL" sz="1400" dirty="0"/>
            <a:t>State</a:t>
          </a:r>
        </a:p>
        <a:p>
          <a:r>
            <a:rPr lang="nl-NL" sz="1400" dirty="0"/>
            <a:t>General interest</a:t>
          </a:r>
        </a:p>
        <a:p>
          <a:r>
            <a:rPr lang="nl-NL" sz="1400" dirty="0"/>
            <a:t>Public </a:t>
          </a:r>
          <a:r>
            <a:rPr lang="nl-NL" sz="1400" dirty="0" err="1"/>
            <a:t>organisations</a:t>
          </a:r>
          <a:r>
            <a:rPr lang="nl-NL" sz="1400" dirty="0"/>
            <a:t> + </a:t>
          </a:r>
          <a:r>
            <a:rPr lang="nl-NL" sz="1400" dirty="0" err="1"/>
            <a:t>neutral</a:t>
          </a:r>
          <a:r>
            <a:rPr lang="nl-NL" sz="1400" dirty="0"/>
            <a:t> class</a:t>
          </a:r>
        </a:p>
        <a:p>
          <a:r>
            <a:rPr lang="nl-NL" sz="1400" dirty="0"/>
            <a:t>Public domain</a:t>
          </a:r>
        </a:p>
      </dgm:t>
    </dgm:pt>
    <dgm:pt modelId="{88908C03-B388-429E-B364-88E435CDBAB1}" type="parTrans" cxnId="{A8659FCB-6598-44C5-A6F4-45FC3B6F178A}">
      <dgm:prSet/>
      <dgm:spPr/>
      <dgm:t>
        <a:bodyPr/>
        <a:lstStyle/>
        <a:p>
          <a:endParaRPr lang="nl-NL"/>
        </a:p>
      </dgm:t>
    </dgm:pt>
    <dgm:pt modelId="{75220876-264B-4F57-881E-F95E3E67E394}" type="sibTrans" cxnId="{A8659FCB-6598-44C5-A6F4-45FC3B6F178A}">
      <dgm:prSet/>
      <dgm:spPr/>
      <dgm:t>
        <a:bodyPr/>
        <a:lstStyle/>
        <a:p>
          <a:endParaRPr lang="nl-NL"/>
        </a:p>
      </dgm:t>
    </dgm:pt>
    <dgm:pt modelId="{9DC0F860-273F-405E-9E54-61987C2F5534}">
      <dgm:prSet phldrT="[Tekst]" custT="1"/>
      <dgm:spPr/>
      <dgm:t>
        <a:bodyPr/>
        <a:lstStyle/>
        <a:p>
          <a:r>
            <a:rPr lang="nl-NL" sz="1400" dirty="0"/>
            <a:t>Market</a:t>
          </a:r>
        </a:p>
        <a:p>
          <a:r>
            <a:rPr lang="nl-NL" sz="1400" dirty="0"/>
            <a:t>Group </a:t>
          </a:r>
          <a:r>
            <a:rPr lang="nl-NL" sz="1400" dirty="0" err="1"/>
            <a:t>interests</a:t>
          </a:r>
          <a:endParaRPr lang="nl-NL" sz="1400" dirty="0"/>
        </a:p>
        <a:p>
          <a:r>
            <a:rPr lang="nl-NL" sz="1400" dirty="0" err="1"/>
            <a:t>Associations</a:t>
          </a:r>
          <a:r>
            <a:rPr lang="nl-NL" sz="1400" dirty="0"/>
            <a:t>/</a:t>
          </a:r>
          <a:r>
            <a:rPr lang="nl-NL" sz="1400" dirty="0" err="1"/>
            <a:t>unions</a:t>
          </a:r>
          <a:r>
            <a:rPr lang="nl-NL" sz="1400" dirty="0"/>
            <a:t>/</a:t>
          </a:r>
          <a:r>
            <a:rPr lang="nl-NL" sz="1400" dirty="0" err="1"/>
            <a:t>political</a:t>
          </a:r>
          <a:r>
            <a:rPr lang="nl-NL" sz="1400" dirty="0"/>
            <a:t> </a:t>
          </a:r>
          <a:r>
            <a:rPr lang="nl-NL" sz="1400" dirty="0" err="1"/>
            <a:t>parties</a:t>
          </a:r>
          <a:endParaRPr lang="nl-NL" sz="1400" dirty="0"/>
        </a:p>
        <a:p>
          <a:r>
            <a:rPr lang="nl-NL" sz="1400" dirty="0" err="1"/>
            <a:t>Economic</a:t>
          </a:r>
          <a:r>
            <a:rPr lang="nl-NL" sz="1400" dirty="0"/>
            <a:t> domain</a:t>
          </a:r>
        </a:p>
      </dgm:t>
    </dgm:pt>
    <dgm:pt modelId="{254085F2-4CCF-49FE-A270-72DD1635F19B}" type="parTrans" cxnId="{C068FCE1-40B6-4F5A-96F4-6C4A476CC492}">
      <dgm:prSet/>
      <dgm:spPr/>
      <dgm:t>
        <a:bodyPr/>
        <a:lstStyle/>
        <a:p>
          <a:endParaRPr lang="nl-NL"/>
        </a:p>
      </dgm:t>
    </dgm:pt>
    <dgm:pt modelId="{64239550-3C86-48A9-98C4-D6332A7C9E36}" type="sibTrans" cxnId="{C068FCE1-40B6-4F5A-96F4-6C4A476CC492}">
      <dgm:prSet/>
      <dgm:spPr/>
      <dgm:t>
        <a:bodyPr/>
        <a:lstStyle/>
        <a:p>
          <a:endParaRPr lang="nl-NL"/>
        </a:p>
      </dgm:t>
    </dgm:pt>
    <dgm:pt modelId="{68976437-7EB5-489B-A38B-083AEB6E69CF}">
      <dgm:prSet phldrT="[Tekst]" custT="1"/>
      <dgm:spPr/>
      <dgm:t>
        <a:bodyPr/>
        <a:lstStyle/>
        <a:p>
          <a:r>
            <a:rPr lang="nl-NL" sz="1400" dirty="0" err="1"/>
            <a:t>Citizens</a:t>
          </a:r>
          <a:endParaRPr lang="nl-NL" sz="1400" dirty="0"/>
        </a:p>
        <a:p>
          <a:r>
            <a:rPr lang="nl-NL" sz="1400" dirty="0"/>
            <a:t>Private </a:t>
          </a:r>
          <a:r>
            <a:rPr lang="nl-NL" sz="1400" dirty="0" err="1"/>
            <a:t>interests</a:t>
          </a:r>
          <a:endParaRPr lang="nl-NL" sz="1400" dirty="0"/>
        </a:p>
        <a:p>
          <a:r>
            <a:rPr lang="nl-NL" sz="1400" dirty="0" err="1"/>
            <a:t>Individuals</a:t>
          </a:r>
          <a:r>
            <a:rPr lang="nl-NL" sz="1400" dirty="0"/>
            <a:t>/family</a:t>
          </a:r>
        </a:p>
        <a:p>
          <a:r>
            <a:rPr lang="nl-NL" sz="1400" dirty="0"/>
            <a:t>Private domain</a:t>
          </a:r>
        </a:p>
      </dgm:t>
    </dgm:pt>
    <dgm:pt modelId="{0278184D-F79E-4259-A2CF-E0A97D30C97E}" type="parTrans" cxnId="{FD063245-8A08-4416-BC98-989D34BA3207}">
      <dgm:prSet/>
      <dgm:spPr/>
      <dgm:t>
        <a:bodyPr/>
        <a:lstStyle/>
        <a:p>
          <a:endParaRPr lang="nl-NL"/>
        </a:p>
      </dgm:t>
    </dgm:pt>
    <dgm:pt modelId="{3C50966C-B507-4427-B52B-51DBF41AFDA8}" type="sibTrans" cxnId="{FD063245-8A08-4416-BC98-989D34BA3207}">
      <dgm:prSet/>
      <dgm:spPr/>
      <dgm:t>
        <a:bodyPr/>
        <a:lstStyle/>
        <a:p>
          <a:endParaRPr lang="nl-NL"/>
        </a:p>
      </dgm:t>
    </dgm:pt>
    <dgm:pt modelId="{88E20303-E423-490D-BE82-C3162A050918}" type="pres">
      <dgm:prSet presAssocID="{12BC1208-4A3E-4EBD-9890-AA9568540898}" presName="Name0" presStyleCnt="0">
        <dgm:presLayoutVars>
          <dgm:dir/>
          <dgm:resizeHandles val="exact"/>
        </dgm:presLayoutVars>
      </dgm:prSet>
      <dgm:spPr/>
      <dgm:t>
        <a:bodyPr/>
        <a:lstStyle/>
        <a:p>
          <a:endParaRPr lang="en-US"/>
        </a:p>
      </dgm:t>
    </dgm:pt>
    <dgm:pt modelId="{02286C37-481D-4485-AC61-D9ADD8E4DA2A}" type="pres">
      <dgm:prSet presAssocID="{BB78269A-DCB1-453C-85A8-E167BC5F5A0B}" presName="node" presStyleLbl="node1" presStyleIdx="0" presStyleCnt="3" custScaleX="116339" custScaleY="121766">
        <dgm:presLayoutVars>
          <dgm:bulletEnabled val="1"/>
        </dgm:presLayoutVars>
      </dgm:prSet>
      <dgm:spPr/>
      <dgm:t>
        <a:bodyPr/>
        <a:lstStyle/>
        <a:p>
          <a:endParaRPr lang="en-US"/>
        </a:p>
      </dgm:t>
    </dgm:pt>
    <dgm:pt modelId="{27BFE4BE-37A7-47AA-A3C6-EB8F12DB2F3C}" type="pres">
      <dgm:prSet presAssocID="{75220876-264B-4F57-881E-F95E3E67E394}" presName="sibTrans" presStyleLbl="sibTrans2D1" presStyleIdx="0" presStyleCnt="3"/>
      <dgm:spPr/>
      <dgm:t>
        <a:bodyPr/>
        <a:lstStyle/>
        <a:p>
          <a:endParaRPr lang="en-US"/>
        </a:p>
      </dgm:t>
    </dgm:pt>
    <dgm:pt modelId="{37F65D61-8278-4FB9-BF48-2108A2C2916F}" type="pres">
      <dgm:prSet presAssocID="{75220876-264B-4F57-881E-F95E3E67E394}" presName="connectorText" presStyleLbl="sibTrans2D1" presStyleIdx="0" presStyleCnt="3"/>
      <dgm:spPr/>
      <dgm:t>
        <a:bodyPr/>
        <a:lstStyle/>
        <a:p>
          <a:endParaRPr lang="en-US"/>
        </a:p>
      </dgm:t>
    </dgm:pt>
    <dgm:pt modelId="{287642D6-D9FB-471D-8105-03EFE93C25E9}" type="pres">
      <dgm:prSet presAssocID="{9DC0F860-273F-405E-9E54-61987C2F5534}" presName="node" presStyleLbl="node1" presStyleIdx="1" presStyleCnt="3" custScaleX="118107" custScaleY="123167">
        <dgm:presLayoutVars>
          <dgm:bulletEnabled val="1"/>
        </dgm:presLayoutVars>
      </dgm:prSet>
      <dgm:spPr/>
      <dgm:t>
        <a:bodyPr/>
        <a:lstStyle/>
        <a:p>
          <a:endParaRPr lang="en-US"/>
        </a:p>
      </dgm:t>
    </dgm:pt>
    <dgm:pt modelId="{BF29E55F-87E0-44E9-B1CC-EC147E7FAABF}" type="pres">
      <dgm:prSet presAssocID="{64239550-3C86-48A9-98C4-D6332A7C9E36}" presName="sibTrans" presStyleLbl="sibTrans2D1" presStyleIdx="1" presStyleCnt="3"/>
      <dgm:spPr/>
      <dgm:t>
        <a:bodyPr/>
        <a:lstStyle/>
        <a:p>
          <a:endParaRPr lang="en-US"/>
        </a:p>
      </dgm:t>
    </dgm:pt>
    <dgm:pt modelId="{4C4DEA9D-7524-4DDC-A4CE-8E073608DD81}" type="pres">
      <dgm:prSet presAssocID="{64239550-3C86-48A9-98C4-D6332A7C9E36}" presName="connectorText" presStyleLbl="sibTrans2D1" presStyleIdx="1" presStyleCnt="3"/>
      <dgm:spPr/>
      <dgm:t>
        <a:bodyPr/>
        <a:lstStyle/>
        <a:p>
          <a:endParaRPr lang="en-US"/>
        </a:p>
      </dgm:t>
    </dgm:pt>
    <dgm:pt modelId="{3E7F7EE5-E02C-4715-B457-EC97B4C8EF91}" type="pres">
      <dgm:prSet presAssocID="{68976437-7EB5-489B-A38B-083AEB6E69CF}" presName="node" presStyleLbl="node1" presStyleIdx="2" presStyleCnt="3" custScaleX="115455" custScaleY="118962">
        <dgm:presLayoutVars>
          <dgm:bulletEnabled val="1"/>
        </dgm:presLayoutVars>
      </dgm:prSet>
      <dgm:spPr/>
      <dgm:t>
        <a:bodyPr/>
        <a:lstStyle/>
        <a:p>
          <a:endParaRPr lang="en-US"/>
        </a:p>
      </dgm:t>
    </dgm:pt>
    <dgm:pt modelId="{851DCBE2-94EB-4C5C-BFF2-2A26CD09E0E1}" type="pres">
      <dgm:prSet presAssocID="{3C50966C-B507-4427-B52B-51DBF41AFDA8}" presName="sibTrans" presStyleLbl="sibTrans2D1" presStyleIdx="2" presStyleCnt="3"/>
      <dgm:spPr/>
      <dgm:t>
        <a:bodyPr/>
        <a:lstStyle/>
        <a:p>
          <a:endParaRPr lang="en-US"/>
        </a:p>
      </dgm:t>
    </dgm:pt>
    <dgm:pt modelId="{FF56C1AA-7694-464D-8A25-A3F0CE854F1E}" type="pres">
      <dgm:prSet presAssocID="{3C50966C-B507-4427-B52B-51DBF41AFDA8}" presName="connectorText" presStyleLbl="sibTrans2D1" presStyleIdx="2" presStyleCnt="3"/>
      <dgm:spPr/>
      <dgm:t>
        <a:bodyPr/>
        <a:lstStyle/>
        <a:p>
          <a:endParaRPr lang="en-US"/>
        </a:p>
      </dgm:t>
    </dgm:pt>
  </dgm:ptLst>
  <dgm:cxnLst>
    <dgm:cxn modelId="{B56E7552-2D9A-439C-9A44-E9ADB87A78EA}" type="presOf" srcId="{BB78269A-DCB1-453C-85A8-E167BC5F5A0B}" destId="{02286C37-481D-4485-AC61-D9ADD8E4DA2A}" srcOrd="0" destOrd="0" presId="urn:microsoft.com/office/officeart/2005/8/layout/cycle7"/>
    <dgm:cxn modelId="{71D900D2-1AEF-4620-B5A0-825119ACFCE3}" type="presOf" srcId="{64239550-3C86-48A9-98C4-D6332A7C9E36}" destId="{BF29E55F-87E0-44E9-B1CC-EC147E7FAABF}" srcOrd="0" destOrd="0" presId="urn:microsoft.com/office/officeart/2005/8/layout/cycle7"/>
    <dgm:cxn modelId="{D0E91EEC-669E-4AC5-BA89-D271F919CBCC}" type="presOf" srcId="{3C50966C-B507-4427-B52B-51DBF41AFDA8}" destId="{FF56C1AA-7694-464D-8A25-A3F0CE854F1E}" srcOrd="1" destOrd="0" presId="urn:microsoft.com/office/officeart/2005/8/layout/cycle7"/>
    <dgm:cxn modelId="{520CFA7C-AD27-4BF5-9B2B-56DA6476F967}" type="presOf" srcId="{68976437-7EB5-489B-A38B-083AEB6E69CF}" destId="{3E7F7EE5-E02C-4715-B457-EC97B4C8EF91}" srcOrd="0" destOrd="0" presId="urn:microsoft.com/office/officeart/2005/8/layout/cycle7"/>
    <dgm:cxn modelId="{C068FCE1-40B6-4F5A-96F4-6C4A476CC492}" srcId="{12BC1208-4A3E-4EBD-9890-AA9568540898}" destId="{9DC0F860-273F-405E-9E54-61987C2F5534}" srcOrd="1" destOrd="0" parTransId="{254085F2-4CCF-49FE-A270-72DD1635F19B}" sibTransId="{64239550-3C86-48A9-98C4-D6332A7C9E36}"/>
    <dgm:cxn modelId="{A8659FCB-6598-44C5-A6F4-45FC3B6F178A}" srcId="{12BC1208-4A3E-4EBD-9890-AA9568540898}" destId="{BB78269A-DCB1-453C-85A8-E167BC5F5A0B}" srcOrd="0" destOrd="0" parTransId="{88908C03-B388-429E-B364-88E435CDBAB1}" sibTransId="{75220876-264B-4F57-881E-F95E3E67E394}"/>
    <dgm:cxn modelId="{4EC0A0CA-61A2-4223-8C11-AF1287E56F67}" type="presOf" srcId="{64239550-3C86-48A9-98C4-D6332A7C9E36}" destId="{4C4DEA9D-7524-4DDC-A4CE-8E073608DD81}" srcOrd="1" destOrd="0" presId="urn:microsoft.com/office/officeart/2005/8/layout/cycle7"/>
    <dgm:cxn modelId="{F75122C8-2A09-41BE-BCF0-EC293F1CB7E8}" type="presOf" srcId="{75220876-264B-4F57-881E-F95E3E67E394}" destId="{27BFE4BE-37A7-47AA-A3C6-EB8F12DB2F3C}" srcOrd="0" destOrd="0" presId="urn:microsoft.com/office/officeart/2005/8/layout/cycle7"/>
    <dgm:cxn modelId="{CDCA4AC1-C52B-4BE6-8E30-BA9B30FB8DCE}" type="presOf" srcId="{9DC0F860-273F-405E-9E54-61987C2F5534}" destId="{287642D6-D9FB-471D-8105-03EFE93C25E9}" srcOrd="0" destOrd="0" presId="urn:microsoft.com/office/officeart/2005/8/layout/cycle7"/>
    <dgm:cxn modelId="{D8EE7A69-91AF-4157-A289-426D080B2E5B}" type="presOf" srcId="{12BC1208-4A3E-4EBD-9890-AA9568540898}" destId="{88E20303-E423-490D-BE82-C3162A050918}" srcOrd="0" destOrd="0" presId="urn:microsoft.com/office/officeart/2005/8/layout/cycle7"/>
    <dgm:cxn modelId="{FD063245-8A08-4416-BC98-989D34BA3207}" srcId="{12BC1208-4A3E-4EBD-9890-AA9568540898}" destId="{68976437-7EB5-489B-A38B-083AEB6E69CF}" srcOrd="2" destOrd="0" parTransId="{0278184D-F79E-4259-A2CF-E0A97D30C97E}" sibTransId="{3C50966C-B507-4427-B52B-51DBF41AFDA8}"/>
    <dgm:cxn modelId="{D0119E8F-7BD1-49A1-A5F9-27265A74FA88}" type="presOf" srcId="{75220876-264B-4F57-881E-F95E3E67E394}" destId="{37F65D61-8278-4FB9-BF48-2108A2C2916F}" srcOrd="1" destOrd="0" presId="urn:microsoft.com/office/officeart/2005/8/layout/cycle7"/>
    <dgm:cxn modelId="{8F651A10-5BA5-4E68-9DC0-658A1ACB2FD7}" type="presOf" srcId="{3C50966C-B507-4427-B52B-51DBF41AFDA8}" destId="{851DCBE2-94EB-4C5C-BFF2-2A26CD09E0E1}" srcOrd="0" destOrd="0" presId="urn:microsoft.com/office/officeart/2005/8/layout/cycle7"/>
    <dgm:cxn modelId="{9A52A1F3-B47B-488C-9B66-BC43B62B1813}" type="presParOf" srcId="{88E20303-E423-490D-BE82-C3162A050918}" destId="{02286C37-481D-4485-AC61-D9ADD8E4DA2A}" srcOrd="0" destOrd="0" presId="urn:microsoft.com/office/officeart/2005/8/layout/cycle7"/>
    <dgm:cxn modelId="{A7237810-EA09-499D-9D7C-363A90A9D373}" type="presParOf" srcId="{88E20303-E423-490D-BE82-C3162A050918}" destId="{27BFE4BE-37A7-47AA-A3C6-EB8F12DB2F3C}" srcOrd="1" destOrd="0" presId="urn:microsoft.com/office/officeart/2005/8/layout/cycle7"/>
    <dgm:cxn modelId="{602BBD24-3DAA-4475-87E5-F618749A8493}" type="presParOf" srcId="{27BFE4BE-37A7-47AA-A3C6-EB8F12DB2F3C}" destId="{37F65D61-8278-4FB9-BF48-2108A2C2916F}" srcOrd="0" destOrd="0" presId="urn:microsoft.com/office/officeart/2005/8/layout/cycle7"/>
    <dgm:cxn modelId="{059CCB59-B7B4-4D2E-8D21-15A91AF6DFDD}" type="presParOf" srcId="{88E20303-E423-490D-BE82-C3162A050918}" destId="{287642D6-D9FB-471D-8105-03EFE93C25E9}" srcOrd="2" destOrd="0" presId="urn:microsoft.com/office/officeart/2005/8/layout/cycle7"/>
    <dgm:cxn modelId="{442A38B1-5613-4404-BA2C-E6CBC49A5933}" type="presParOf" srcId="{88E20303-E423-490D-BE82-C3162A050918}" destId="{BF29E55F-87E0-44E9-B1CC-EC147E7FAABF}" srcOrd="3" destOrd="0" presId="urn:microsoft.com/office/officeart/2005/8/layout/cycle7"/>
    <dgm:cxn modelId="{A8CE8F87-B3AF-4892-BC5A-6D56F2FF8ADA}" type="presParOf" srcId="{BF29E55F-87E0-44E9-B1CC-EC147E7FAABF}" destId="{4C4DEA9D-7524-4DDC-A4CE-8E073608DD81}" srcOrd="0" destOrd="0" presId="urn:microsoft.com/office/officeart/2005/8/layout/cycle7"/>
    <dgm:cxn modelId="{856A54D9-DB13-42B9-9C06-362797F8D5D3}" type="presParOf" srcId="{88E20303-E423-490D-BE82-C3162A050918}" destId="{3E7F7EE5-E02C-4715-B457-EC97B4C8EF91}" srcOrd="4" destOrd="0" presId="urn:microsoft.com/office/officeart/2005/8/layout/cycle7"/>
    <dgm:cxn modelId="{E056210A-3AD6-47A0-89B6-EBFD4975760F}" type="presParOf" srcId="{88E20303-E423-490D-BE82-C3162A050918}" destId="{851DCBE2-94EB-4C5C-BFF2-2A26CD09E0E1}" srcOrd="5" destOrd="0" presId="urn:microsoft.com/office/officeart/2005/8/layout/cycle7"/>
    <dgm:cxn modelId="{7FB63812-7E88-4ABD-91AF-0A62129F4101}" type="presParOf" srcId="{851DCBE2-94EB-4C5C-BFF2-2A26CD09E0E1}" destId="{FF56C1AA-7694-464D-8A25-A3F0CE854F1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BC1208-4A3E-4EBD-9890-AA956854089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l-NL"/>
        </a:p>
      </dgm:t>
    </dgm:pt>
    <dgm:pt modelId="{BB78269A-DCB1-453C-85A8-E167BC5F5A0B}">
      <dgm:prSet phldrT="[Tekst]" custT="1"/>
      <dgm:spPr/>
      <dgm:t>
        <a:bodyPr/>
        <a:lstStyle/>
        <a:p>
          <a:r>
            <a:rPr lang="nl-NL" sz="1400" dirty="0"/>
            <a:t>State</a:t>
          </a:r>
        </a:p>
        <a:p>
          <a:r>
            <a:rPr lang="nl-NL" sz="1400" dirty="0"/>
            <a:t>General interest</a:t>
          </a:r>
        </a:p>
        <a:p>
          <a:r>
            <a:rPr lang="nl-NL" sz="1400" dirty="0"/>
            <a:t>Public </a:t>
          </a:r>
          <a:r>
            <a:rPr lang="nl-NL" sz="1400" dirty="0" err="1"/>
            <a:t>organisations</a:t>
          </a:r>
          <a:r>
            <a:rPr lang="nl-NL" sz="1400" dirty="0"/>
            <a:t> + </a:t>
          </a:r>
          <a:r>
            <a:rPr lang="nl-NL" sz="1400" dirty="0" err="1"/>
            <a:t>neutral</a:t>
          </a:r>
          <a:r>
            <a:rPr lang="nl-NL" sz="1400" dirty="0"/>
            <a:t> class</a:t>
          </a:r>
        </a:p>
        <a:p>
          <a:r>
            <a:rPr lang="nl-NL" sz="1400" dirty="0"/>
            <a:t>Public domain</a:t>
          </a:r>
        </a:p>
      </dgm:t>
    </dgm:pt>
    <dgm:pt modelId="{88908C03-B388-429E-B364-88E435CDBAB1}" type="parTrans" cxnId="{A8659FCB-6598-44C5-A6F4-45FC3B6F178A}">
      <dgm:prSet/>
      <dgm:spPr/>
      <dgm:t>
        <a:bodyPr/>
        <a:lstStyle/>
        <a:p>
          <a:endParaRPr lang="nl-NL"/>
        </a:p>
      </dgm:t>
    </dgm:pt>
    <dgm:pt modelId="{75220876-264B-4F57-881E-F95E3E67E394}" type="sibTrans" cxnId="{A8659FCB-6598-44C5-A6F4-45FC3B6F178A}">
      <dgm:prSet/>
      <dgm:spPr/>
      <dgm:t>
        <a:bodyPr/>
        <a:lstStyle/>
        <a:p>
          <a:endParaRPr lang="nl-NL"/>
        </a:p>
      </dgm:t>
    </dgm:pt>
    <dgm:pt modelId="{9DC0F860-273F-405E-9E54-61987C2F5534}">
      <dgm:prSet phldrT="[Tekst]" custT="1"/>
      <dgm:spPr/>
      <dgm:t>
        <a:bodyPr/>
        <a:lstStyle/>
        <a:p>
          <a:r>
            <a:rPr lang="nl-NL" sz="1400" dirty="0"/>
            <a:t>Market</a:t>
          </a:r>
        </a:p>
        <a:p>
          <a:r>
            <a:rPr lang="nl-NL" sz="1400" dirty="0"/>
            <a:t>General interest</a:t>
          </a:r>
        </a:p>
        <a:p>
          <a:r>
            <a:rPr lang="nl-NL" sz="1400" dirty="0"/>
            <a:t>Companies</a:t>
          </a:r>
        </a:p>
        <a:p>
          <a:r>
            <a:rPr lang="nl-NL" sz="1400" dirty="0" err="1"/>
            <a:t>Economic</a:t>
          </a:r>
          <a:r>
            <a:rPr lang="nl-NL" sz="1400" dirty="0"/>
            <a:t> &amp; Public domain</a:t>
          </a:r>
        </a:p>
      </dgm:t>
    </dgm:pt>
    <dgm:pt modelId="{254085F2-4CCF-49FE-A270-72DD1635F19B}" type="parTrans" cxnId="{C068FCE1-40B6-4F5A-96F4-6C4A476CC492}">
      <dgm:prSet/>
      <dgm:spPr/>
      <dgm:t>
        <a:bodyPr/>
        <a:lstStyle/>
        <a:p>
          <a:endParaRPr lang="nl-NL"/>
        </a:p>
      </dgm:t>
    </dgm:pt>
    <dgm:pt modelId="{64239550-3C86-48A9-98C4-D6332A7C9E36}" type="sibTrans" cxnId="{C068FCE1-40B6-4F5A-96F4-6C4A476CC492}">
      <dgm:prSet/>
      <dgm:spPr/>
      <dgm:t>
        <a:bodyPr/>
        <a:lstStyle/>
        <a:p>
          <a:endParaRPr lang="nl-NL"/>
        </a:p>
      </dgm:t>
    </dgm:pt>
    <dgm:pt modelId="{68976437-7EB5-489B-A38B-083AEB6E69CF}">
      <dgm:prSet phldrT="[Tekst]" custT="1"/>
      <dgm:spPr/>
      <dgm:t>
        <a:bodyPr/>
        <a:lstStyle/>
        <a:p>
          <a:r>
            <a:rPr lang="nl-NL" sz="1400" dirty="0" err="1"/>
            <a:t>Citizens</a:t>
          </a:r>
          <a:endParaRPr lang="nl-NL" sz="1400" dirty="0"/>
        </a:p>
        <a:p>
          <a:r>
            <a:rPr lang="nl-NL" sz="1400" dirty="0"/>
            <a:t>General interest</a:t>
          </a:r>
        </a:p>
        <a:p>
          <a:r>
            <a:rPr lang="nl-NL" sz="1400" dirty="0" err="1"/>
            <a:t>Individuals</a:t>
          </a:r>
          <a:r>
            <a:rPr lang="nl-NL" sz="1400" dirty="0"/>
            <a:t>/family</a:t>
          </a:r>
        </a:p>
        <a:p>
          <a:r>
            <a:rPr lang="nl-NL" sz="1400" dirty="0"/>
            <a:t>Private &amp; Public domain</a:t>
          </a:r>
        </a:p>
      </dgm:t>
    </dgm:pt>
    <dgm:pt modelId="{0278184D-F79E-4259-A2CF-E0A97D30C97E}" type="parTrans" cxnId="{FD063245-8A08-4416-BC98-989D34BA3207}">
      <dgm:prSet/>
      <dgm:spPr/>
      <dgm:t>
        <a:bodyPr/>
        <a:lstStyle/>
        <a:p>
          <a:endParaRPr lang="nl-NL"/>
        </a:p>
      </dgm:t>
    </dgm:pt>
    <dgm:pt modelId="{3C50966C-B507-4427-B52B-51DBF41AFDA8}" type="sibTrans" cxnId="{FD063245-8A08-4416-BC98-989D34BA3207}">
      <dgm:prSet/>
      <dgm:spPr/>
      <dgm:t>
        <a:bodyPr/>
        <a:lstStyle/>
        <a:p>
          <a:endParaRPr lang="nl-NL"/>
        </a:p>
      </dgm:t>
    </dgm:pt>
    <dgm:pt modelId="{88E20303-E423-490D-BE82-C3162A050918}" type="pres">
      <dgm:prSet presAssocID="{12BC1208-4A3E-4EBD-9890-AA9568540898}" presName="Name0" presStyleCnt="0">
        <dgm:presLayoutVars>
          <dgm:dir/>
          <dgm:resizeHandles val="exact"/>
        </dgm:presLayoutVars>
      </dgm:prSet>
      <dgm:spPr/>
      <dgm:t>
        <a:bodyPr/>
        <a:lstStyle/>
        <a:p>
          <a:endParaRPr lang="en-US"/>
        </a:p>
      </dgm:t>
    </dgm:pt>
    <dgm:pt modelId="{02286C37-481D-4485-AC61-D9ADD8E4DA2A}" type="pres">
      <dgm:prSet presAssocID="{BB78269A-DCB1-453C-85A8-E167BC5F5A0B}" presName="node" presStyleLbl="node1" presStyleIdx="0" presStyleCnt="3" custScaleX="116339" custScaleY="121766" custRadScaleRad="47092" custRadScaleInc="1410">
        <dgm:presLayoutVars>
          <dgm:bulletEnabled val="1"/>
        </dgm:presLayoutVars>
      </dgm:prSet>
      <dgm:spPr/>
      <dgm:t>
        <a:bodyPr/>
        <a:lstStyle/>
        <a:p>
          <a:endParaRPr lang="en-US"/>
        </a:p>
      </dgm:t>
    </dgm:pt>
    <dgm:pt modelId="{27BFE4BE-37A7-47AA-A3C6-EB8F12DB2F3C}" type="pres">
      <dgm:prSet presAssocID="{75220876-264B-4F57-881E-F95E3E67E394}" presName="sibTrans" presStyleLbl="sibTrans2D1" presStyleIdx="0" presStyleCnt="3"/>
      <dgm:spPr/>
      <dgm:t>
        <a:bodyPr/>
        <a:lstStyle/>
        <a:p>
          <a:endParaRPr lang="en-US"/>
        </a:p>
      </dgm:t>
    </dgm:pt>
    <dgm:pt modelId="{37F65D61-8278-4FB9-BF48-2108A2C2916F}" type="pres">
      <dgm:prSet presAssocID="{75220876-264B-4F57-881E-F95E3E67E394}" presName="connectorText" presStyleLbl="sibTrans2D1" presStyleIdx="0" presStyleCnt="3"/>
      <dgm:spPr/>
      <dgm:t>
        <a:bodyPr/>
        <a:lstStyle/>
        <a:p>
          <a:endParaRPr lang="en-US"/>
        </a:p>
      </dgm:t>
    </dgm:pt>
    <dgm:pt modelId="{287642D6-D9FB-471D-8105-03EFE93C25E9}" type="pres">
      <dgm:prSet presAssocID="{9DC0F860-273F-405E-9E54-61987C2F5534}" presName="node" presStyleLbl="node1" presStyleIdx="1" presStyleCnt="3" custScaleX="118107" custScaleY="123167" custRadScaleRad="140561" custRadScaleInc="-82885">
        <dgm:presLayoutVars>
          <dgm:bulletEnabled val="1"/>
        </dgm:presLayoutVars>
      </dgm:prSet>
      <dgm:spPr/>
      <dgm:t>
        <a:bodyPr/>
        <a:lstStyle/>
        <a:p>
          <a:endParaRPr lang="en-US"/>
        </a:p>
      </dgm:t>
    </dgm:pt>
    <dgm:pt modelId="{BF29E55F-87E0-44E9-B1CC-EC147E7FAABF}" type="pres">
      <dgm:prSet presAssocID="{64239550-3C86-48A9-98C4-D6332A7C9E36}" presName="sibTrans" presStyleLbl="sibTrans2D1" presStyleIdx="1" presStyleCnt="3" custLinFactY="-100000" custLinFactNeighborX="10881" custLinFactNeighborY="-132603"/>
      <dgm:spPr/>
      <dgm:t>
        <a:bodyPr/>
        <a:lstStyle/>
        <a:p>
          <a:endParaRPr lang="en-US"/>
        </a:p>
      </dgm:t>
    </dgm:pt>
    <dgm:pt modelId="{4C4DEA9D-7524-4DDC-A4CE-8E073608DD81}" type="pres">
      <dgm:prSet presAssocID="{64239550-3C86-48A9-98C4-D6332A7C9E36}" presName="connectorText" presStyleLbl="sibTrans2D1" presStyleIdx="1" presStyleCnt="3"/>
      <dgm:spPr/>
      <dgm:t>
        <a:bodyPr/>
        <a:lstStyle/>
        <a:p>
          <a:endParaRPr lang="en-US"/>
        </a:p>
      </dgm:t>
    </dgm:pt>
    <dgm:pt modelId="{3E7F7EE5-E02C-4715-B457-EC97B4C8EF91}" type="pres">
      <dgm:prSet presAssocID="{68976437-7EB5-489B-A38B-083AEB6E69CF}" presName="node" presStyleLbl="node1" presStyleIdx="2" presStyleCnt="3" custScaleX="115455" custScaleY="118962" custRadScaleRad="141601" custRadScaleInc="83061">
        <dgm:presLayoutVars>
          <dgm:bulletEnabled val="1"/>
        </dgm:presLayoutVars>
      </dgm:prSet>
      <dgm:spPr/>
      <dgm:t>
        <a:bodyPr/>
        <a:lstStyle/>
        <a:p>
          <a:endParaRPr lang="en-US"/>
        </a:p>
      </dgm:t>
    </dgm:pt>
    <dgm:pt modelId="{851DCBE2-94EB-4C5C-BFF2-2A26CD09E0E1}" type="pres">
      <dgm:prSet presAssocID="{3C50966C-B507-4427-B52B-51DBF41AFDA8}" presName="sibTrans" presStyleLbl="sibTrans2D1" presStyleIdx="2" presStyleCnt="3"/>
      <dgm:spPr/>
      <dgm:t>
        <a:bodyPr/>
        <a:lstStyle/>
        <a:p>
          <a:endParaRPr lang="en-US"/>
        </a:p>
      </dgm:t>
    </dgm:pt>
    <dgm:pt modelId="{FF56C1AA-7694-464D-8A25-A3F0CE854F1E}" type="pres">
      <dgm:prSet presAssocID="{3C50966C-B507-4427-B52B-51DBF41AFDA8}" presName="connectorText" presStyleLbl="sibTrans2D1" presStyleIdx="2" presStyleCnt="3"/>
      <dgm:spPr/>
      <dgm:t>
        <a:bodyPr/>
        <a:lstStyle/>
        <a:p>
          <a:endParaRPr lang="en-US"/>
        </a:p>
      </dgm:t>
    </dgm:pt>
  </dgm:ptLst>
  <dgm:cxnLst>
    <dgm:cxn modelId="{B56E7552-2D9A-439C-9A44-E9ADB87A78EA}" type="presOf" srcId="{BB78269A-DCB1-453C-85A8-E167BC5F5A0B}" destId="{02286C37-481D-4485-AC61-D9ADD8E4DA2A}" srcOrd="0" destOrd="0" presId="urn:microsoft.com/office/officeart/2005/8/layout/cycle7"/>
    <dgm:cxn modelId="{71D900D2-1AEF-4620-B5A0-825119ACFCE3}" type="presOf" srcId="{64239550-3C86-48A9-98C4-D6332A7C9E36}" destId="{BF29E55F-87E0-44E9-B1CC-EC147E7FAABF}" srcOrd="0" destOrd="0" presId="urn:microsoft.com/office/officeart/2005/8/layout/cycle7"/>
    <dgm:cxn modelId="{D0E91EEC-669E-4AC5-BA89-D271F919CBCC}" type="presOf" srcId="{3C50966C-B507-4427-B52B-51DBF41AFDA8}" destId="{FF56C1AA-7694-464D-8A25-A3F0CE854F1E}" srcOrd="1" destOrd="0" presId="urn:microsoft.com/office/officeart/2005/8/layout/cycle7"/>
    <dgm:cxn modelId="{520CFA7C-AD27-4BF5-9B2B-56DA6476F967}" type="presOf" srcId="{68976437-7EB5-489B-A38B-083AEB6E69CF}" destId="{3E7F7EE5-E02C-4715-B457-EC97B4C8EF91}" srcOrd="0" destOrd="0" presId="urn:microsoft.com/office/officeart/2005/8/layout/cycle7"/>
    <dgm:cxn modelId="{C068FCE1-40B6-4F5A-96F4-6C4A476CC492}" srcId="{12BC1208-4A3E-4EBD-9890-AA9568540898}" destId="{9DC0F860-273F-405E-9E54-61987C2F5534}" srcOrd="1" destOrd="0" parTransId="{254085F2-4CCF-49FE-A270-72DD1635F19B}" sibTransId="{64239550-3C86-48A9-98C4-D6332A7C9E36}"/>
    <dgm:cxn modelId="{A8659FCB-6598-44C5-A6F4-45FC3B6F178A}" srcId="{12BC1208-4A3E-4EBD-9890-AA9568540898}" destId="{BB78269A-DCB1-453C-85A8-E167BC5F5A0B}" srcOrd="0" destOrd="0" parTransId="{88908C03-B388-429E-B364-88E435CDBAB1}" sibTransId="{75220876-264B-4F57-881E-F95E3E67E394}"/>
    <dgm:cxn modelId="{4EC0A0CA-61A2-4223-8C11-AF1287E56F67}" type="presOf" srcId="{64239550-3C86-48A9-98C4-D6332A7C9E36}" destId="{4C4DEA9D-7524-4DDC-A4CE-8E073608DD81}" srcOrd="1" destOrd="0" presId="urn:microsoft.com/office/officeart/2005/8/layout/cycle7"/>
    <dgm:cxn modelId="{F75122C8-2A09-41BE-BCF0-EC293F1CB7E8}" type="presOf" srcId="{75220876-264B-4F57-881E-F95E3E67E394}" destId="{27BFE4BE-37A7-47AA-A3C6-EB8F12DB2F3C}" srcOrd="0" destOrd="0" presId="urn:microsoft.com/office/officeart/2005/8/layout/cycle7"/>
    <dgm:cxn modelId="{CDCA4AC1-C52B-4BE6-8E30-BA9B30FB8DCE}" type="presOf" srcId="{9DC0F860-273F-405E-9E54-61987C2F5534}" destId="{287642D6-D9FB-471D-8105-03EFE93C25E9}" srcOrd="0" destOrd="0" presId="urn:microsoft.com/office/officeart/2005/8/layout/cycle7"/>
    <dgm:cxn modelId="{D8EE7A69-91AF-4157-A289-426D080B2E5B}" type="presOf" srcId="{12BC1208-4A3E-4EBD-9890-AA9568540898}" destId="{88E20303-E423-490D-BE82-C3162A050918}" srcOrd="0" destOrd="0" presId="urn:microsoft.com/office/officeart/2005/8/layout/cycle7"/>
    <dgm:cxn modelId="{FD063245-8A08-4416-BC98-989D34BA3207}" srcId="{12BC1208-4A3E-4EBD-9890-AA9568540898}" destId="{68976437-7EB5-489B-A38B-083AEB6E69CF}" srcOrd="2" destOrd="0" parTransId="{0278184D-F79E-4259-A2CF-E0A97D30C97E}" sibTransId="{3C50966C-B507-4427-B52B-51DBF41AFDA8}"/>
    <dgm:cxn modelId="{D0119E8F-7BD1-49A1-A5F9-27265A74FA88}" type="presOf" srcId="{75220876-264B-4F57-881E-F95E3E67E394}" destId="{37F65D61-8278-4FB9-BF48-2108A2C2916F}" srcOrd="1" destOrd="0" presId="urn:microsoft.com/office/officeart/2005/8/layout/cycle7"/>
    <dgm:cxn modelId="{8F651A10-5BA5-4E68-9DC0-658A1ACB2FD7}" type="presOf" srcId="{3C50966C-B507-4427-B52B-51DBF41AFDA8}" destId="{851DCBE2-94EB-4C5C-BFF2-2A26CD09E0E1}" srcOrd="0" destOrd="0" presId="urn:microsoft.com/office/officeart/2005/8/layout/cycle7"/>
    <dgm:cxn modelId="{9A52A1F3-B47B-488C-9B66-BC43B62B1813}" type="presParOf" srcId="{88E20303-E423-490D-BE82-C3162A050918}" destId="{02286C37-481D-4485-AC61-D9ADD8E4DA2A}" srcOrd="0" destOrd="0" presId="urn:microsoft.com/office/officeart/2005/8/layout/cycle7"/>
    <dgm:cxn modelId="{A7237810-EA09-499D-9D7C-363A90A9D373}" type="presParOf" srcId="{88E20303-E423-490D-BE82-C3162A050918}" destId="{27BFE4BE-37A7-47AA-A3C6-EB8F12DB2F3C}" srcOrd="1" destOrd="0" presId="urn:microsoft.com/office/officeart/2005/8/layout/cycle7"/>
    <dgm:cxn modelId="{602BBD24-3DAA-4475-87E5-F618749A8493}" type="presParOf" srcId="{27BFE4BE-37A7-47AA-A3C6-EB8F12DB2F3C}" destId="{37F65D61-8278-4FB9-BF48-2108A2C2916F}" srcOrd="0" destOrd="0" presId="urn:microsoft.com/office/officeart/2005/8/layout/cycle7"/>
    <dgm:cxn modelId="{059CCB59-B7B4-4D2E-8D21-15A91AF6DFDD}" type="presParOf" srcId="{88E20303-E423-490D-BE82-C3162A050918}" destId="{287642D6-D9FB-471D-8105-03EFE93C25E9}" srcOrd="2" destOrd="0" presId="urn:microsoft.com/office/officeart/2005/8/layout/cycle7"/>
    <dgm:cxn modelId="{442A38B1-5613-4404-BA2C-E6CBC49A5933}" type="presParOf" srcId="{88E20303-E423-490D-BE82-C3162A050918}" destId="{BF29E55F-87E0-44E9-B1CC-EC147E7FAABF}" srcOrd="3" destOrd="0" presId="urn:microsoft.com/office/officeart/2005/8/layout/cycle7"/>
    <dgm:cxn modelId="{A8CE8F87-B3AF-4892-BC5A-6D56F2FF8ADA}" type="presParOf" srcId="{BF29E55F-87E0-44E9-B1CC-EC147E7FAABF}" destId="{4C4DEA9D-7524-4DDC-A4CE-8E073608DD81}" srcOrd="0" destOrd="0" presId="urn:microsoft.com/office/officeart/2005/8/layout/cycle7"/>
    <dgm:cxn modelId="{856A54D9-DB13-42B9-9C06-362797F8D5D3}" type="presParOf" srcId="{88E20303-E423-490D-BE82-C3162A050918}" destId="{3E7F7EE5-E02C-4715-B457-EC97B4C8EF91}" srcOrd="4" destOrd="0" presId="urn:microsoft.com/office/officeart/2005/8/layout/cycle7"/>
    <dgm:cxn modelId="{E056210A-3AD6-47A0-89B6-EBFD4975760F}" type="presParOf" srcId="{88E20303-E423-490D-BE82-C3162A050918}" destId="{851DCBE2-94EB-4C5C-BFF2-2A26CD09E0E1}" srcOrd="5" destOrd="0" presId="urn:microsoft.com/office/officeart/2005/8/layout/cycle7"/>
    <dgm:cxn modelId="{7FB63812-7E88-4ABD-91AF-0A62129F4101}" type="presParOf" srcId="{851DCBE2-94EB-4C5C-BFF2-2A26CD09E0E1}" destId="{FF56C1AA-7694-464D-8A25-A3F0CE854F1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BC1208-4A3E-4EBD-9890-AA956854089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l-NL"/>
        </a:p>
      </dgm:t>
    </dgm:pt>
    <dgm:pt modelId="{BB78269A-DCB1-453C-85A8-E167BC5F5A0B}">
      <dgm:prSet phldrT="[Tekst]" custT="1"/>
      <dgm:spPr/>
      <dgm:t>
        <a:bodyPr/>
        <a:lstStyle/>
        <a:p>
          <a:r>
            <a:rPr lang="nl-NL" sz="1400" dirty="0"/>
            <a:t>State</a:t>
          </a:r>
        </a:p>
        <a:p>
          <a:r>
            <a:rPr lang="nl-NL" sz="1400" dirty="0"/>
            <a:t>General interest</a:t>
          </a:r>
        </a:p>
        <a:p>
          <a:r>
            <a:rPr lang="nl-NL" sz="1400" dirty="0"/>
            <a:t>Public </a:t>
          </a:r>
          <a:r>
            <a:rPr lang="nl-NL" sz="1400" dirty="0" err="1"/>
            <a:t>organisations</a:t>
          </a:r>
          <a:r>
            <a:rPr lang="nl-NL" sz="1400" dirty="0"/>
            <a:t> + </a:t>
          </a:r>
          <a:r>
            <a:rPr lang="nl-NL" sz="1400" dirty="0" err="1"/>
            <a:t>neutral</a:t>
          </a:r>
          <a:r>
            <a:rPr lang="nl-NL" sz="1400" dirty="0"/>
            <a:t> class</a:t>
          </a:r>
        </a:p>
        <a:p>
          <a:r>
            <a:rPr lang="nl-NL" sz="1400" dirty="0"/>
            <a:t>Public domain</a:t>
          </a:r>
        </a:p>
      </dgm:t>
    </dgm:pt>
    <dgm:pt modelId="{88908C03-B388-429E-B364-88E435CDBAB1}" type="parTrans" cxnId="{A8659FCB-6598-44C5-A6F4-45FC3B6F178A}">
      <dgm:prSet/>
      <dgm:spPr/>
      <dgm:t>
        <a:bodyPr/>
        <a:lstStyle/>
        <a:p>
          <a:endParaRPr lang="nl-NL"/>
        </a:p>
      </dgm:t>
    </dgm:pt>
    <dgm:pt modelId="{75220876-264B-4F57-881E-F95E3E67E394}" type="sibTrans" cxnId="{A8659FCB-6598-44C5-A6F4-45FC3B6F178A}">
      <dgm:prSet/>
      <dgm:spPr/>
      <dgm:t>
        <a:bodyPr/>
        <a:lstStyle/>
        <a:p>
          <a:endParaRPr lang="nl-NL"/>
        </a:p>
      </dgm:t>
    </dgm:pt>
    <dgm:pt modelId="{9DC0F860-273F-405E-9E54-61987C2F5534}">
      <dgm:prSet phldrT="[Tekst]" custT="1"/>
      <dgm:spPr/>
      <dgm:t>
        <a:bodyPr/>
        <a:lstStyle/>
        <a:p>
          <a:r>
            <a:rPr lang="nl-NL" sz="1400" dirty="0"/>
            <a:t>Market</a:t>
          </a:r>
        </a:p>
        <a:p>
          <a:r>
            <a:rPr lang="nl-NL" sz="1400" dirty="0"/>
            <a:t>Group </a:t>
          </a:r>
          <a:r>
            <a:rPr lang="nl-NL" sz="1400" dirty="0" err="1"/>
            <a:t>interests</a:t>
          </a:r>
          <a:endParaRPr lang="nl-NL" sz="1400" dirty="0"/>
        </a:p>
        <a:p>
          <a:r>
            <a:rPr lang="nl-NL" sz="1400" dirty="0" err="1"/>
            <a:t>Associations</a:t>
          </a:r>
          <a:r>
            <a:rPr lang="nl-NL" sz="1400" dirty="0"/>
            <a:t>/</a:t>
          </a:r>
          <a:r>
            <a:rPr lang="nl-NL" sz="1400" dirty="0" err="1"/>
            <a:t>unions</a:t>
          </a:r>
          <a:r>
            <a:rPr lang="nl-NL" sz="1400" dirty="0"/>
            <a:t>/</a:t>
          </a:r>
          <a:r>
            <a:rPr lang="nl-NL" sz="1400" dirty="0" err="1"/>
            <a:t>political</a:t>
          </a:r>
          <a:r>
            <a:rPr lang="nl-NL" sz="1400" dirty="0"/>
            <a:t> </a:t>
          </a:r>
          <a:r>
            <a:rPr lang="nl-NL" sz="1400" dirty="0" err="1"/>
            <a:t>parties</a:t>
          </a:r>
          <a:endParaRPr lang="nl-NL" sz="1400" dirty="0"/>
        </a:p>
        <a:p>
          <a:r>
            <a:rPr lang="nl-NL" sz="1400" dirty="0" err="1"/>
            <a:t>Economic</a:t>
          </a:r>
          <a:r>
            <a:rPr lang="nl-NL" sz="1400" dirty="0"/>
            <a:t> domain</a:t>
          </a:r>
        </a:p>
      </dgm:t>
    </dgm:pt>
    <dgm:pt modelId="{254085F2-4CCF-49FE-A270-72DD1635F19B}" type="parTrans" cxnId="{C068FCE1-40B6-4F5A-96F4-6C4A476CC492}">
      <dgm:prSet/>
      <dgm:spPr/>
      <dgm:t>
        <a:bodyPr/>
        <a:lstStyle/>
        <a:p>
          <a:endParaRPr lang="nl-NL"/>
        </a:p>
      </dgm:t>
    </dgm:pt>
    <dgm:pt modelId="{64239550-3C86-48A9-98C4-D6332A7C9E36}" type="sibTrans" cxnId="{C068FCE1-40B6-4F5A-96F4-6C4A476CC492}">
      <dgm:prSet/>
      <dgm:spPr/>
      <dgm:t>
        <a:bodyPr/>
        <a:lstStyle/>
        <a:p>
          <a:endParaRPr lang="nl-NL"/>
        </a:p>
      </dgm:t>
    </dgm:pt>
    <dgm:pt modelId="{68976437-7EB5-489B-A38B-083AEB6E69CF}">
      <dgm:prSet phldrT="[Tekst]" custT="1"/>
      <dgm:spPr/>
      <dgm:t>
        <a:bodyPr/>
        <a:lstStyle/>
        <a:p>
          <a:r>
            <a:rPr lang="nl-NL" sz="1400" dirty="0" err="1"/>
            <a:t>Citizens</a:t>
          </a:r>
          <a:endParaRPr lang="nl-NL" sz="1400" dirty="0"/>
        </a:p>
        <a:p>
          <a:r>
            <a:rPr lang="nl-NL" sz="1400" dirty="0"/>
            <a:t>Private </a:t>
          </a:r>
          <a:r>
            <a:rPr lang="nl-NL" sz="1400" dirty="0" err="1"/>
            <a:t>interests</a:t>
          </a:r>
          <a:endParaRPr lang="nl-NL" sz="1400" dirty="0"/>
        </a:p>
        <a:p>
          <a:r>
            <a:rPr lang="nl-NL" sz="1400" dirty="0" err="1"/>
            <a:t>Individuals</a:t>
          </a:r>
          <a:r>
            <a:rPr lang="nl-NL" sz="1400" dirty="0"/>
            <a:t>/family</a:t>
          </a:r>
        </a:p>
        <a:p>
          <a:r>
            <a:rPr lang="nl-NL" sz="1400" dirty="0"/>
            <a:t>Private domain</a:t>
          </a:r>
        </a:p>
      </dgm:t>
    </dgm:pt>
    <dgm:pt modelId="{0278184D-F79E-4259-A2CF-E0A97D30C97E}" type="parTrans" cxnId="{FD063245-8A08-4416-BC98-989D34BA3207}">
      <dgm:prSet/>
      <dgm:spPr/>
      <dgm:t>
        <a:bodyPr/>
        <a:lstStyle/>
        <a:p>
          <a:endParaRPr lang="nl-NL"/>
        </a:p>
      </dgm:t>
    </dgm:pt>
    <dgm:pt modelId="{3C50966C-B507-4427-B52B-51DBF41AFDA8}" type="sibTrans" cxnId="{FD063245-8A08-4416-BC98-989D34BA3207}">
      <dgm:prSet/>
      <dgm:spPr/>
      <dgm:t>
        <a:bodyPr/>
        <a:lstStyle/>
        <a:p>
          <a:endParaRPr lang="nl-NL"/>
        </a:p>
      </dgm:t>
    </dgm:pt>
    <dgm:pt modelId="{88E20303-E423-490D-BE82-C3162A050918}" type="pres">
      <dgm:prSet presAssocID="{12BC1208-4A3E-4EBD-9890-AA9568540898}" presName="Name0" presStyleCnt="0">
        <dgm:presLayoutVars>
          <dgm:dir/>
          <dgm:resizeHandles val="exact"/>
        </dgm:presLayoutVars>
      </dgm:prSet>
      <dgm:spPr/>
      <dgm:t>
        <a:bodyPr/>
        <a:lstStyle/>
        <a:p>
          <a:endParaRPr lang="en-US"/>
        </a:p>
      </dgm:t>
    </dgm:pt>
    <dgm:pt modelId="{02286C37-481D-4485-AC61-D9ADD8E4DA2A}" type="pres">
      <dgm:prSet presAssocID="{BB78269A-DCB1-453C-85A8-E167BC5F5A0B}" presName="node" presStyleLbl="node1" presStyleIdx="0" presStyleCnt="3" custScaleX="116339" custScaleY="121766">
        <dgm:presLayoutVars>
          <dgm:bulletEnabled val="1"/>
        </dgm:presLayoutVars>
      </dgm:prSet>
      <dgm:spPr/>
      <dgm:t>
        <a:bodyPr/>
        <a:lstStyle/>
        <a:p>
          <a:endParaRPr lang="en-US"/>
        </a:p>
      </dgm:t>
    </dgm:pt>
    <dgm:pt modelId="{27BFE4BE-37A7-47AA-A3C6-EB8F12DB2F3C}" type="pres">
      <dgm:prSet presAssocID="{75220876-264B-4F57-881E-F95E3E67E394}" presName="sibTrans" presStyleLbl="sibTrans2D1" presStyleIdx="0" presStyleCnt="3"/>
      <dgm:spPr/>
      <dgm:t>
        <a:bodyPr/>
        <a:lstStyle/>
        <a:p>
          <a:endParaRPr lang="en-US"/>
        </a:p>
      </dgm:t>
    </dgm:pt>
    <dgm:pt modelId="{37F65D61-8278-4FB9-BF48-2108A2C2916F}" type="pres">
      <dgm:prSet presAssocID="{75220876-264B-4F57-881E-F95E3E67E394}" presName="connectorText" presStyleLbl="sibTrans2D1" presStyleIdx="0" presStyleCnt="3"/>
      <dgm:spPr/>
      <dgm:t>
        <a:bodyPr/>
        <a:lstStyle/>
        <a:p>
          <a:endParaRPr lang="en-US"/>
        </a:p>
      </dgm:t>
    </dgm:pt>
    <dgm:pt modelId="{287642D6-D9FB-471D-8105-03EFE93C25E9}" type="pres">
      <dgm:prSet presAssocID="{9DC0F860-273F-405E-9E54-61987C2F5534}" presName="node" presStyleLbl="node1" presStyleIdx="1" presStyleCnt="3" custScaleX="118107" custScaleY="123167">
        <dgm:presLayoutVars>
          <dgm:bulletEnabled val="1"/>
        </dgm:presLayoutVars>
      </dgm:prSet>
      <dgm:spPr/>
      <dgm:t>
        <a:bodyPr/>
        <a:lstStyle/>
        <a:p>
          <a:endParaRPr lang="en-US"/>
        </a:p>
      </dgm:t>
    </dgm:pt>
    <dgm:pt modelId="{BF29E55F-87E0-44E9-B1CC-EC147E7FAABF}" type="pres">
      <dgm:prSet presAssocID="{64239550-3C86-48A9-98C4-D6332A7C9E36}" presName="sibTrans" presStyleLbl="sibTrans2D1" presStyleIdx="1" presStyleCnt="3"/>
      <dgm:spPr/>
      <dgm:t>
        <a:bodyPr/>
        <a:lstStyle/>
        <a:p>
          <a:endParaRPr lang="en-US"/>
        </a:p>
      </dgm:t>
    </dgm:pt>
    <dgm:pt modelId="{4C4DEA9D-7524-4DDC-A4CE-8E073608DD81}" type="pres">
      <dgm:prSet presAssocID="{64239550-3C86-48A9-98C4-D6332A7C9E36}" presName="connectorText" presStyleLbl="sibTrans2D1" presStyleIdx="1" presStyleCnt="3"/>
      <dgm:spPr/>
      <dgm:t>
        <a:bodyPr/>
        <a:lstStyle/>
        <a:p>
          <a:endParaRPr lang="en-US"/>
        </a:p>
      </dgm:t>
    </dgm:pt>
    <dgm:pt modelId="{3E7F7EE5-E02C-4715-B457-EC97B4C8EF91}" type="pres">
      <dgm:prSet presAssocID="{68976437-7EB5-489B-A38B-083AEB6E69CF}" presName="node" presStyleLbl="node1" presStyleIdx="2" presStyleCnt="3" custScaleX="115455" custScaleY="118962">
        <dgm:presLayoutVars>
          <dgm:bulletEnabled val="1"/>
        </dgm:presLayoutVars>
      </dgm:prSet>
      <dgm:spPr/>
      <dgm:t>
        <a:bodyPr/>
        <a:lstStyle/>
        <a:p>
          <a:endParaRPr lang="en-US"/>
        </a:p>
      </dgm:t>
    </dgm:pt>
    <dgm:pt modelId="{851DCBE2-94EB-4C5C-BFF2-2A26CD09E0E1}" type="pres">
      <dgm:prSet presAssocID="{3C50966C-B507-4427-B52B-51DBF41AFDA8}" presName="sibTrans" presStyleLbl="sibTrans2D1" presStyleIdx="2" presStyleCnt="3"/>
      <dgm:spPr/>
      <dgm:t>
        <a:bodyPr/>
        <a:lstStyle/>
        <a:p>
          <a:endParaRPr lang="en-US"/>
        </a:p>
      </dgm:t>
    </dgm:pt>
    <dgm:pt modelId="{FF56C1AA-7694-464D-8A25-A3F0CE854F1E}" type="pres">
      <dgm:prSet presAssocID="{3C50966C-B507-4427-B52B-51DBF41AFDA8}" presName="connectorText" presStyleLbl="sibTrans2D1" presStyleIdx="2" presStyleCnt="3"/>
      <dgm:spPr/>
      <dgm:t>
        <a:bodyPr/>
        <a:lstStyle/>
        <a:p>
          <a:endParaRPr lang="en-US"/>
        </a:p>
      </dgm:t>
    </dgm:pt>
  </dgm:ptLst>
  <dgm:cxnLst>
    <dgm:cxn modelId="{B56E7552-2D9A-439C-9A44-E9ADB87A78EA}" type="presOf" srcId="{BB78269A-DCB1-453C-85A8-E167BC5F5A0B}" destId="{02286C37-481D-4485-AC61-D9ADD8E4DA2A}" srcOrd="0" destOrd="0" presId="urn:microsoft.com/office/officeart/2005/8/layout/cycle7"/>
    <dgm:cxn modelId="{71D900D2-1AEF-4620-B5A0-825119ACFCE3}" type="presOf" srcId="{64239550-3C86-48A9-98C4-D6332A7C9E36}" destId="{BF29E55F-87E0-44E9-B1CC-EC147E7FAABF}" srcOrd="0" destOrd="0" presId="urn:microsoft.com/office/officeart/2005/8/layout/cycle7"/>
    <dgm:cxn modelId="{D0E91EEC-669E-4AC5-BA89-D271F919CBCC}" type="presOf" srcId="{3C50966C-B507-4427-B52B-51DBF41AFDA8}" destId="{FF56C1AA-7694-464D-8A25-A3F0CE854F1E}" srcOrd="1" destOrd="0" presId="urn:microsoft.com/office/officeart/2005/8/layout/cycle7"/>
    <dgm:cxn modelId="{520CFA7C-AD27-4BF5-9B2B-56DA6476F967}" type="presOf" srcId="{68976437-7EB5-489B-A38B-083AEB6E69CF}" destId="{3E7F7EE5-E02C-4715-B457-EC97B4C8EF91}" srcOrd="0" destOrd="0" presId="urn:microsoft.com/office/officeart/2005/8/layout/cycle7"/>
    <dgm:cxn modelId="{C068FCE1-40B6-4F5A-96F4-6C4A476CC492}" srcId="{12BC1208-4A3E-4EBD-9890-AA9568540898}" destId="{9DC0F860-273F-405E-9E54-61987C2F5534}" srcOrd="1" destOrd="0" parTransId="{254085F2-4CCF-49FE-A270-72DD1635F19B}" sibTransId="{64239550-3C86-48A9-98C4-D6332A7C9E36}"/>
    <dgm:cxn modelId="{A8659FCB-6598-44C5-A6F4-45FC3B6F178A}" srcId="{12BC1208-4A3E-4EBD-9890-AA9568540898}" destId="{BB78269A-DCB1-453C-85A8-E167BC5F5A0B}" srcOrd="0" destOrd="0" parTransId="{88908C03-B388-429E-B364-88E435CDBAB1}" sibTransId="{75220876-264B-4F57-881E-F95E3E67E394}"/>
    <dgm:cxn modelId="{4EC0A0CA-61A2-4223-8C11-AF1287E56F67}" type="presOf" srcId="{64239550-3C86-48A9-98C4-D6332A7C9E36}" destId="{4C4DEA9D-7524-4DDC-A4CE-8E073608DD81}" srcOrd="1" destOrd="0" presId="urn:microsoft.com/office/officeart/2005/8/layout/cycle7"/>
    <dgm:cxn modelId="{F75122C8-2A09-41BE-BCF0-EC293F1CB7E8}" type="presOf" srcId="{75220876-264B-4F57-881E-F95E3E67E394}" destId="{27BFE4BE-37A7-47AA-A3C6-EB8F12DB2F3C}" srcOrd="0" destOrd="0" presId="urn:microsoft.com/office/officeart/2005/8/layout/cycle7"/>
    <dgm:cxn modelId="{CDCA4AC1-C52B-4BE6-8E30-BA9B30FB8DCE}" type="presOf" srcId="{9DC0F860-273F-405E-9E54-61987C2F5534}" destId="{287642D6-D9FB-471D-8105-03EFE93C25E9}" srcOrd="0" destOrd="0" presId="urn:microsoft.com/office/officeart/2005/8/layout/cycle7"/>
    <dgm:cxn modelId="{D8EE7A69-91AF-4157-A289-426D080B2E5B}" type="presOf" srcId="{12BC1208-4A3E-4EBD-9890-AA9568540898}" destId="{88E20303-E423-490D-BE82-C3162A050918}" srcOrd="0" destOrd="0" presId="urn:microsoft.com/office/officeart/2005/8/layout/cycle7"/>
    <dgm:cxn modelId="{FD063245-8A08-4416-BC98-989D34BA3207}" srcId="{12BC1208-4A3E-4EBD-9890-AA9568540898}" destId="{68976437-7EB5-489B-A38B-083AEB6E69CF}" srcOrd="2" destOrd="0" parTransId="{0278184D-F79E-4259-A2CF-E0A97D30C97E}" sibTransId="{3C50966C-B507-4427-B52B-51DBF41AFDA8}"/>
    <dgm:cxn modelId="{D0119E8F-7BD1-49A1-A5F9-27265A74FA88}" type="presOf" srcId="{75220876-264B-4F57-881E-F95E3E67E394}" destId="{37F65D61-8278-4FB9-BF48-2108A2C2916F}" srcOrd="1" destOrd="0" presId="urn:microsoft.com/office/officeart/2005/8/layout/cycle7"/>
    <dgm:cxn modelId="{8F651A10-5BA5-4E68-9DC0-658A1ACB2FD7}" type="presOf" srcId="{3C50966C-B507-4427-B52B-51DBF41AFDA8}" destId="{851DCBE2-94EB-4C5C-BFF2-2A26CD09E0E1}" srcOrd="0" destOrd="0" presId="urn:microsoft.com/office/officeart/2005/8/layout/cycle7"/>
    <dgm:cxn modelId="{9A52A1F3-B47B-488C-9B66-BC43B62B1813}" type="presParOf" srcId="{88E20303-E423-490D-BE82-C3162A050918}" destId="{02286C37-481D-4485-AC61-D9ADD8E4DA2A}" srcOrd="0" destOrd="0" presId="urn:microsoft.com/office/officeart/2005/8/layout/cycle7"/>
    <dgm:cxn modelId="{A7237810-EA09-499D-9D7C-363A90A9D373}" type="presParOf" srcId="{88E20303-E423-490D-BE82-C3162A050918}" destId="{27BFE4BE-37A7-47AA-A3C6-EB8F12DB2F3C}" srcOrd="1" destOrd="0" presId="urn:microsoft.com/office/officeart/2005/8/layout/cycle7"/>
    <dgm:cxn modelId="{602BBD24-3DAA-4475-87E5-F618749A8493}" type="presParOf" srcId="{27BFE4BE-37A7-47AA-A3C6-EB8F12DB2F3C}" destId="{37F65D61-8278-4FB9-BF48-2108A2C2916F}" srcOrd="0" destOrd="0" presId="urn:microsoft.com/office/officeart/2005/8/layout/cycle7"/>
    <dgm:cxn modelId="{059CCB59-B7B4-4D2E-8D21-15A91AF6DFDD}" type="presParOf" srcId="{88E20303-E423-490D-BE82-C3162A050918}" destId="{287642D6-D9FB-471D-8105-03EFE93C25E9}" srcOrd="2" destOrd="0" presId="urn:microsoft.com/office/officeart/2005/8/layout/cycle7"/>
    <dgm:cxn modelId="{442A38B1-5613-4404-BA2C-E6CBC49A5933}" type="presParOf" srcId="{88E20303-E423-490D-BE82-C3162A050918}" destId="{BF29E55F-87E0-44E9-B1CC-EC147E7FAABF}" srcOrd="3" destOrd="0" presId="urn:microsoft.com/office/officeart/2005/8/layout/cycle7"/>
    <dgm:cxn modelId="{A8CE8F87-B3AF-4892-BC5A-6D56F2FF8ADA}" type="presParOf" srcId="{BF29E55F-87E0-44E9-B1CC-EC147E7FAABF}" destId="{4C4DEA9D-7524-4DDC-A4CE-8E073608DD81}" srcOrd="0" destOrd="0" presId="urn:microsoft.com/office/officeart/2005/8/layout/cycle7"/>
    <dgm:cxn modelId="{856A54D9-DB13-42B9-9C06-362797F8D5D3}" type="presParOf" srcId="{88E20303-E423-490D-BE82-C3162A050918}" destId="{3E7F7EE5-E02C-4715-B457-EC97B4C8EF91}" srcOrd="4" destOrd="0" presId="urn:microsoft.com/office/officeart/2005/8/layout/cycle7"/>
    <dgm:cxn modelId="{E056210A-3AD6-47A0-89B6-EBFD4975760F}" type="presParOf" srcId="{88E20303-E423-490D-BE82-C3162A050918}" destId="{851DCBE2-94EB-4C5C-BFF2-2A26CD09E0E1}" srcOrd="5" destOrd="0" presId="urn:microsoft.com/office/officeart/2005/8/layout/cycle7"/>
    <dgm:cxn modelId="{7FB63812-7E88-4ABD-91AF-0A62129F4101}" type="presParOf" srcId="{851DCBE2-94EB-4C5C-BFF2-2A26CD09E0E1}" destId="{FF56C1AA-7694-464D-8A25-A3F0CE854F1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BC1208-4A3E-4EBD-9890-AA956854089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l-NL"/>
        </a:p>
      </dgm:t>
    </dgm:pt>
    <dgm:pt modelId="{BB78269A-DCB1-453C-85A8-E167BC5F5A0B}">
      <dgm:prSet phldrT="[Tekst]" custT="1"/>
      <dgm:spPr/>
      <dgm:t>
        <a:bodyPr/>
        <a:lstStyle/>
        <a:p>
          <a:r>
            <a:rPr lang="nl-NL" sz="1400" dirty="0"/>
            <a:t>State</a:t>
          </a:r>
        </a:p>
        <a:p>
          <a:r>
            <a:rPr lang="nl-NL" sz="1400" dirty="0"/>
            <a:t>General interest</a:t>
          </a:r>
        </a:p>
        <a:p>
          <a:r>
            <a:rPr lang="nl-NL" sz="1400" dirty="0"/>
            <a:t>Public </a:t>
          </a:r>
          <a:r>
            <a:rPr lang="nl-NL" sz="1400" dirty="0" err="1"/>
            <a:t>organisations</a:t>
          </a:r>
          <a:r>
            <a:rPr lang="nl-NL" sz="1400" dirty="0"/>
            <a:t> + </a:t>
          </a:r>
          <a:r>
            <a:rPr lang="nl-NL" sz="1400" dirty="0" err="1"/>
            <a:t>neutral</a:t>
          </a:r>
          <a:r>
            <a:rPr lang="nl-NL" sz="1400" dirty="0"/>
            <a:t> class</a:t>
          </a:r>
        </a:p>
        <a:p>
          <a:r>
            <a:rPr lang="nl-NL" sz="1400" dirty="0"/>
            <a:t>Public domain</a:t>
          </a:r>
        </a:p>
      </dgm:t>
    </dgm:pt>
    <dgm:pt modelId="{88908C03-B388-429E-B364-88E435CDBAB1}" type="parTrans" cxnId="{A8659FCB-6598-44C5-A6F4-45FC3B6F178A}">
      <dgm:prSet/>
      <dgm:spPr/>
      <dgm:t>
        <a:bodyPr/>
        <a:lstStyle/>
        <a:p>
          <a:endParaRPr lang="nl-NL"/>
        </a:p>
      </dgm:t>
    </dgm:pt>
    <dgm:pt modelId="{75220876-264B-4F57-881E-F95E3E67E394}" type="sibTrans" cxnId="{A8659FCB-6598-44C5-A6F4-45FC3B6F178A}">
      <dgm:prSet/>
      <dgm:spPr/>
      <dgm:t>
        <a:bodyPr/>
        <a:lstStyle/>
        <a:p>
          <a:endParaRPr lang="nl-NL"/>
        </a:p>
      </dgm:t>
    </dgm:pt>
    <dgm:pt modelId="{9DC0F860-273F-405E-9E54-61987C2F5534}">
      <dgm:prSet phldrT="[Tekst]" custT="1"/>
      <dgm:spPr/>
      <dgm:t>
        <a:bodyPr/>
        <a:lstStyle/>
        <a:p>
          <a:r>
            <a:rPr lang="nl-NL" sz="1400" dirty="0"/>
            <a:t>Market</a:t>
          </a:r>
        </a:p>
        <a:p>
          <a:r>
            <a:rPr lang="nl-NL" sz="1400" dirty="0"/>
            <a:t>Group &amp; public </a:t>
          </a:r>
          <a:r>
            <a:rPr lang="nl-NL" sz="1400" dirty="0" err="1"/>
            <a:t>interests</a:t>
          </a:r>
          <a:endParaRPr lang="nl-NL" sz="1400" dirty="0"/>
        </a:p>
        <a:p>
          <a:r>
            <a:rPr lang="nl-NL" sz="1400" dirty="0"/>
            <a:t>Companies</a:t>
          </a:r>
        </a:p>
        <a:p>
          <a:r>
            <a:rPr lang="nl-NL" sz="1400" dirty="0" err="1"/>
            <a:t>Economic</a:t>
          </a:r>
          <a:r>
            <a:rPr lang="nl-NL" sz="1400" dirty="0"/>
            <a:t> &amp; public domain</a:t>
          </a:r>
        </a:p>
      </dgm:t>
    </dgm:pt>
    <dgm:pt modelId="{254085F2-4CCF-49FE-A270-72DD1635F19B}" type="parTrans" cxnId="{C068FCE1-40B6-4F5A-96F4-6C4A476CC492}">
      <dgm:prSet/>
      <dgm:spPr/>
      <dgm:t>
        <a:bodyPr/>
        <a:lstStyle/>
        <a:p>
          <a:endParaRPr lang="nl-NL"/>
        </a:p>
      </dgm:t>
    </dgm:pt>
    <dgm:pt modelId="{64239550-3C86-48A9-98C4-D6332A7C9E36}" type="sibTrans" cxnId="{C068FCE1-40B6-4F5A-96F4-6C4A476CC492}">
      <dgm:prSet/>
      <dgm:spPr/>
      <dgm:t>
        <a:bodyPr/>
        <a:lstStyle/>
        <a:p>
          <a:endParaRPr lang="nl-NL"/>
        </a:p>
      </dgm:t>
    </dgm:pt>
    <dgm:pt modelId="{68976437-7EB5-489B-A38B-083AEB6E69CF}">
      <dgm:prSet phldrT="[Tekst]" custT="1"/>
      <dgm:spPr/>
      <dgm:t>
        <a:bodyPr/>
        <a:lstStyle/>
        <a:p>
          <a:r>
            <a:rPr lang="nl-NL" sz="1400" dirty="0" err="1"/>
            <a:t>Citizens</a:t>
          </a:r>
          <a:endParaRPr lang="nl-NL" sz="1400" dirty="0"/>
        </a:p>
        <a:p>
          <a:r>
            <a:rPr lang="nl-NL" sz="1400" dirty="0"/>
            <a:t>Private </a:t>
          </a:r>
          <a:r>
            <a:rPr lang="nl-NL" sz="1400" dirty="0" err="1"/>
            <a:t>interests</a:t>
          </a:r>
          <a:endParaRPr lang="nl-NL" sz="1400" dirty="0"/>
        </a:p>
        <a:p>
          <a:r>
            <a:rPr lang="nl-NL" sz="1400" dirty="0" err="1"/>
            <a:t>Individuals</a:t>
          </a:r>
          <a:r>
            <a:rPr lang="nl-NL" sz="1400" dirty="0"/>
            <a:t>/family</a:t>
          </a:r>
        </a:p>
        <a:p>
          <a:r>
            <a:rPr lang="nl-NL" sz="1400" dirty="0"/>
            <a:t>Private domain</a:t>
          </a:r>
        </a:p>
      </dgm:t>
    </dgm:pt>
    <dgm:pt modelId="{0278184D-F79E-4259-A2CF-E0A97D30C97E}" type="parTrans" cxnId="{FD063245-8A08-4416-BC98-989D34BA3207}">
      <dgm:prSet/>
      <dgm:spPr/>
      <dgm:t>
        <a:bodyPr/>
        <a:lstStyle/>
        <a:p>
          <a:endParaRPr lang="nl-NL"/>
        </a:p>
      </dgm:t>
    </dgm:pt>
    <dgm:pt modelId="{3C50966C-B507-4427-B52B-51DBF41AFDA8}" type="sibTrans" cxnId="{FD063245-8A08-4416-BC98-989D34BA3207}">
      <dgm:prSet/>
      <dgm:spPr/>
      <dgm:t>
        <a:bodyPr/>
        <a:lstStyle/>
        <a:p>
          <a:endParaRPr lang="nl-NL"/>
        </a:p>
      </dgm:t>
    </dgm:pt>
    <dgm:pt modelId="{88E20303-E423-490D-BE82-C3162A050918}" type="pres">
      <dgm:prSet presAssocID="{12BC1208-4A3E-4EBD-9890-AA9568540898}" presName="Name0" presStyleCnt="0">
        <dgm:presLayoutVars>
          <dgm:dir/>
          <dgm:resizeHandles val="exact"/>
        </dgm:presLayoutVars>
      </dgm:prSet>
      <dgm:spPr/>
      <dgm:t>
        <a:bodyPr/>
        <a:lstStyle/>
        <a:p>
          <a:endParaRPr lang="en-US"/>
        </a:p>
      </dgm:t>
    </dgm:pt>
    <dgm:pt modelId="{02286C37-481D-4485-AC61-D9ADD8E4DA2A}" type="pres">
      <dgm:prSet presAssocID="{BB78269A-DCB1-453C-85A8-E167BC5F5A0B}" presName="node" presStyleLbl="node1" presStyleIdx="0" presStyleCnt="3" custScaleX="116339" custScaleY="121766" custRadScaleRad="63860" custRadScaleInc="28287">
        <dgm:presLayoutVars>
          <dgm:bulletEnabled val="1"/>
        </dgm:presLayoutVars>
      </dgm:prSet>
      <dgm:spPr/>
      <dgm:t>
        <a:bodyPr/>
        <a:lstStyle/>
        <a:p>
          <a:endParaRPr lang="en-US"/>
        </a:p>
      </dgm:t>
    </dgm:pt>
    <dgm:pt modelId="{27BFE4BE-37A7-47AA-A3C6-EB8F12DB2F3C}" type="pres">
      <dgm:prSet presAssocID="{75220876-264B-4F57-881E-F95E3E67E394}" presName="sibTrans" presStyleLbl="sibTrans2D1" presStyleIdx="0" presStyleCnt="3"/>
      <dgm:spPr/>
      <dgm:t>
        <a:bodyPr/>
        <a:lstStyle/>
        <a:p>
          <a:endParaRPr lang="en-US"/>
        </a:p>
      </dgm:t>
    </dgm:pt>
    <dgm:pt modelId="{37F65D61-8278-4FB9-BF48-2108A2C2916F}" type="pres">
      <dgm:prSet presAssocID="{75220876-264B-4F57-881E-F95E3E67E394}" presName="connectorText" presStyleLbl="sibTrans2D1" presStyleIdx="0" presStyleCnt="3"/>
      <dgm:spPr/>
      <dgm:t>
        <a:bodyPr/>
        <a:lstStyle/>
        <a:p>
          <a:endParaRPr lang="en-US"/>
        </a:p>
      </dgm:t>
    </dgm:pt>
    <dgm:pt modelId="{287642D6-D9FB-471D-8105-03EFE93C25E9}" type="pres">
      <dgm:prSet presAssocID="{9DC0F860-273F-405E-9E54-61987C2F5534}" presName="node" presStyleLbl="node1" presStyleIdx="1" presStyleCnt="3" custScaleX="118107" custScaleY="123167" custRadScaleRad="63787" custRadScaleInc="-170225">
        <dgm:presLayoutVars>
          <dgm:bulletEnabled val="1"/>
        </dgm:presLayoutVars>
      </dgm:prSet>
      <dgm:spPr/>
      <dgm:t>
        <a:bodyPr/>
        <a:lstStyle/>
        <a:p>
          <a:endParaRPr lang="en-US"/>
        </a:p>
      </dgm:t>
    </dgm:pt>
    <dgm:pt modelId="{BF29E55F-87E0-44E9-B1CC-EC147E7FAABF}" type="pres">
      <dgm:prSet presAssocID="{64239550-3C86-48A9-98C4-D6332A7C9E36}" presName="sibTrans" presStyleLbl="sibTrans2D1" presStyleIdx="1" presStyleCnt="3"/>
      <dgm:spPr/>
      <dgm:t>
        <a:bodyPr/>
        <a:lstStyle/>
        <a:p>
          <a:endParaRPr lang="en-US"/>
        </a:p>
      </dgm:t>
    </dgm:pt>
    <dgm:pt modelId="{4C4DEA9D-7524-4DDC-A4CE-8E073608DD81}" type="pres">
      <dgm:prSet presAssocID="{64239550-3C86-48A9-98C4-D6332A7C9E36}" presName="connectorText" presStyleLbl="sibTrans2D1" presStyleIdx="1" presStyleCnt="3"/>
      <dgm:spPr/>
      <dgm:t>
        <a:bodyPr/>
        <a:lstStyle/>
        <a:p>
          <a:endParaRPr lang="en-US"/>
        </a:p>
      </dgm:t>
    </dgm:pt>
    <dgm:pt modelId="{3E7F7EE5-E02C-4715-B457-EC97B4C8EF91}" type="pres">
      <dgm:prSet presAssocID="{68976437-7EB5-489B-A38B-083AEB6E69CF}" presName="node" presStyleLbl="node1" presStyleIdx="2" presStyleCnt="3" custScaleX="115455" custScaleY="118962">
        <dgm:presLayoutVars>
          <dgm:bulletEnabled val="1"/>
        </dgm:presLayoutVars>
      </dgm:prSet>
      <dgm:spPr/>
      <dgm:t>
        <a:bodyPr/>
        <a:lstStyle/>
        <a:p>
          <a:endParaRPr lang="en-US"/>
        </a:p>
      </dgm:t>
    </dgm:pt>
    <dgm:pt modelId="{851DCBE2-94EB-4C5C-BFF2-2A26CD09E0E1}" type="pres">
      <dgm:prSet presAssocID="{3C50966C-B507-4427-B52B-51DBF41AFDA8}" presName="sibTrans" presStyleLbl="sibTrans2D1" presStyleIdx="2" presStyleCnt="3"/>
      <dgm:spPr/>
      <dgm:t>
        <a:bodyPr/>
        <a:lstStyle/>
        <a:p>
          <a:endParaRPr lang="en-US"/>
        </a:p>
      </dgm:t>
    </dgm:pt>
    <dgm:pt modelId="{FF56C1AA-7694-464D-8A25-A3F0CE854F1E}" type="pres">
      <dgm:prSet presAssocID="{3C50966C-B507-4427-B52B-51DBF41AFDA8}" presName="connectorText" presStyleLbl="sibTrans2D1" presStyleIdx="2" presStyleCnt="3"/>
      <dgm:spPr/>
      <dgm:t>
        <a:bodyPr/>
        <a:lstStyle/>
        <a:p>
          <a:endParaRPr lang="en-US"/>
        </a:p>
      </dgm:t>
    </dgm:pt>
  </dgm:ptLst>
  <dgm:cxnLst>
    <dgm:cxn modelId="{B56E7552-2D9A-439C-9A44-E9ADB87A78EA}" type="presOf" srcId="{BB78269A-DCB1-453C-85A8-E167BC5F5A0B}" destId="{02286C37-481D-4485-AC61-D9ADD8E4DA2A}" srcOrd="0" destOrd="0" presId="urn:microsoft.com/office/officeart/2005/8/layout/cycle7"/>
    <dgm:cxn modelId="{71D900D2-1AEF-4620-B5A0-825119ACFCE3}" type="presOf" srcId="{64239550-3C86-48A9-98C4-D6332A7C9E36}" destId="{BF29E55F-87E0-44E9-B1CC-EC147E7FAABF}" srcOrd="0" destOrd="0" presId="urn:microsoft.com/office/officeart/2005/8/layout/cycle7"/>
    <dgm:cxn modelId="{D0E91EEC-669E-4AC5-BA89-D271F919CBCC}" type="presOf" srcId="{3C50966C-B507-4427-B52B-51DBF41AFDA8}" destId="{FF56C1AA-7694-464D-8A25-A3F0CE854F1E}" srcOrd="1" destOrd="0" presId="urn:microsoft.com/office/officeart/2005/8/layout/cycle7"/>
    <dgm:cxn modelId="{520CFA7C-AD27-4BF5-9B2B-56DA6476F967}" type="presOf" srcId="{68976437-7EB5-489B-A38B-083AEB6E69CF}" destId="{3E7F7EE5-E02C-4715-B457-EC97B4C8EF91}" srcOrd="0" destOrd="0" presId="urn:microsoft.com/office/officeart/2005/8/layout/cycle7"/>
    <dgm:cxn modelId="{C068FCE1-40B6-4F5A-96F4-6C4A476CC492}" srcId="{12BC1208-4A3E-4EBD-9890-AA9568540898}" destId="{9DC0F860-273F-405E-9E54-61987C2F5534}" srcOrd="1" destOrd="0" parTransId="{254085F2-4CCF-49FE-A270-72DD1635F19B}" sibTransId="{64239550-3C86-48A9-98C4-D6332A7C9E36}"/>
    <dgm:cxn modelId="{A8659FCB-6598-44C5-A6F4-45FC3B6F178A}" srcId="{12BC1208-4A3E-4EBD-9890-AA9568540898}" destId="{BB78269A-DCB1-453C-85A8-E167BC5F5A0B}" srcOrd="0" destOrd="0" parTransId="{88908C03-B388-429E-B364-88E435CDBAB1}" sibTransId="{75220876-264B-4F57-881E-F95E3E67E394}"/>
    <dgm:cxn modelId="{4EC0A0CA-61A2-4223-8C11-AF1287E56F67}" type="presOf" srcId="{64239550-3C86-48A9-98C4-D6332A7C9E36}" destId="{4C4DEA9D-7524-4DDC-A4CE-8E073608DD81}" srcOrd="1" destOrd="0" presId="urn:microsoft.com/office/officeart/2005/8/layout/cycle7"/>
    <dgm:cxn modelId="{F75122C8-2A09-41BE-BCF0-EC293F1CB7E8}" type="presOf" srcId="{75220876-264B-4F57-881E-F95E3E67E394}" destId="{27BFE4BE-37A7-47AA-A3C6-EB8F12DB2F3C}" srcOrd="0" destOrd="0" presId="urn:microsoft.com/office/officeart/2005/8/layout/cycle7"/>
    <dgm:cxn modelId="{CDCA4AC1-C52B-4BE6-8E30-BA9B30FB8DCE}" type="presOf" srcId="{9DC0F860-273F-405E-9E54-61987C2F5534}" destId="{287642D6-D9FB-471D-8105-03EFE93C25E9}" srcOrd="0" destOrd="0" presId="urn:microsoft.com/office/officeart/2005/8/layout/cycle7"/>
    <dgm:cxn modelId="{D8EE7A69-91AF-4157-A289-426D080B2E5B}" type="presOf" srcId="{12BC1208-4A3E-4EBD-9890-AA9568540898}" destId="{88E20303-E423-490D-BE82-C3162A050918}" srcOrd="0" destOrd="0" presId="urn:microsoft.com/office/officeart/2005/8/layout/cycle7"/>
    <dgm:cxn modelId="{FD063245-8A08-4416-BC98-989D34BA3207}" srcId="{12BC1208-4A3E-4EBD-9890-AA9568540898}" destId="{68976437-7EB5-489B-A38B-083AEB6E69CF}" srcOrd="2" destOrd="0" parTransId="{0278184D-F79E-4259-A2CF-E0A97D30C97E}" sibTransId="{3C50966C-B507-4427-B52B-51DBF41AFDA8}"/>
    <dgm:cxn modelId="{D0119E8F-7BD1-49A1-A5F9-27265A74FA88}" type="presOf" srcId="{75220876-264B-4F57-881E-F95E3E67E394}" destId="{37F65D61-8278-4FB9-BF48-2108A2C2916F}" srcOrd="1" destOrd="0" presId="urn:microsoft.com/office/officeart/2005/8/layout/cycle7"/>
    <dgm:cxn modelId="{8F651A10-5BA5-4E68-9DC0-658A1ACB2FD7}" type="presOf" srcId="{3C50966C-B507-4427-B52B-51DBF41AFDA8}" destId="{851DCBE2-94EB-4C5C-BFF2-2A26CD09E0E1}" srcOrd="0" destOrd="0" presId="urn:microsoft.com/office/officeart/2005/8/layout/cycle7"/>
    <dgm:cxn modelId="{9A52A1F3-B47B-488C-9B66-BC43B62B1813}" type="presParOf" srcId="{88E20303-E423-490D-BE82-C3162A050918}" destId="{02286C37-481D-4485-AC61-D9ADD8E4DA2A}" srcOrd="0" destOrd="0" presId="urn:microsoft.com/office/officeart/2005/8/layout/cycle7"/>
    <dgm:cxn modelId="{A7237810-EA09-499D-9D7C-363A90A9D373}" type="presParOf" srcId="{88E20303-E423-490D-BE82-C3162A050918}" destId="{27BFE4BE-37A7-47AA-A3C6-EB8F12DB2F3C}" srcOrd="1" destOrd="0" presId="urn:microsoft.com/office/officeart/2005/8/layout/cycle7"/>
    <dgm:cxn modelId="{602BBD24-3DAA-4475-87E5-F618749A8493}" type="presParOf" srcId="{27BFE4BE-37A7-47AA-A3C6-EB8F12DB2F3C}" destId="{37F65D61-8278-4FB9-BF48-2108A2C2916F}" srcOrd="0" destOrd="0" presId="urn:microsoft.com/office/officeart/2005/8/layout/cycle7"/>
    <dgm:cxn modelId="{059CCB59-B7B4-4D2E-8D21-15A91AF6DFDD}" type="presParOf" srcId="{88E20303-E423-490D-BE82-C3162A050918}" destId="{287642D6-D9FB-471D-8105-03EFE93C25E9}" srcOrd="2" destOrd="0" presId="urn:microsoft.com/office/officeart/2005/8/layout/cycle7"/>
    <dgm:cxn modelId="{442A38B1-5613-4404-BA2C-E6CBC49A5933}" type="presParOf" srcId="{88E20303-E423-490D-BE82-C3162A050918}" destId="{BF29E55F-87E0-44E9-B1CC-EC147E7FAABF}" srcOrd="3" destOrd="0" presId="urn:microsoft.com/office/officeart/2005/8/layout/cycle7"/>
    <dgm:cxn modelId="{A8CE8F87-B3AF-4892-BC5A-6D56F2FF8ADA}" type="presParOf" srcId="{BF29E55F-87E0-44E9-B1CC-EC147E7FAABF}" destId="{4C4DEA9D-7524-4DDC-A4CE-8E073608DD81}" srcOrd="0" destOrd="0" presId="urn:microsoft.com/office/officeart/2005/8/layout/cycle7"/>
    <dgm:cxn modelId="{856A54D9-DB13-42B9-9C06-362797F8D5D3}" type="presParOf" srcId="{88E20303-E423-490D-BE82-C3162A050918}" destId="{3E7F7EE5-E02C-4715-B457-EC97B4C8EF91}" srcOrd="4" destOrd="0" presId="urn:microsoft.com/office/officeart/2005/8/layout/cycle7"/>
    <dgm:cxn modelId="{E056210A-3AD6-47A0-89B6-EBFD4975760F}" type="presParOf" srcId="{88E20303-E423-490D-BE82-C3162A050918}" destId="{851DCBE2-94EB-4C5C-BFF2-2A26CD09E0E1}" srcOrd="5" destOrd="0" presId="urn:microsoft.com/office/officeart/2005/8/layout/cycle7"/>
    <dgm:cxn modelId="{7FB63812-7E88-4ABD-91AF-0A62129F4101}" type="presParOf" srcId="{851DCBE2-94EB-4C5C-BFF2-2A26CD09E0E1}" destId="{FF56C1AA-7694-464D-8A25-A3F0CE854F1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BC1208-4A3E-4EBD-9890-AA956854089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l-NL"/>
        </a:p>
      </dgm:t>
    </dgm:pt>
    <dgm:pt modelId="{BB78269A-DCB1-453C-85A8-E167BC5F5A0B}">
      <dgm:prSet phldrT="[Tekst]" custT="1"/>
      <dgm:spPr/>
      <dgm:t>
        <a:bodyPr/>
        <a:lstStyle/>
        <a:p>
          <a:r>
            <a:rPr lang="nl-NL" sz="1400" dirty="0"/>
            <a:t>State</a:t>
          </a:r>
        </a:p>
      </dgm:t>
    </dgm:pt>
    <dgm:pt modelId="{88908C03-B388-429E-B364-88E435CDBAB1}" type="parTrans" cxnId="{A8659FCB-6598-44C5-A6F4-45FC3B6F178A}">
      <dgm:prSet/>
      <dgm:spPr/>
      <dgm:t>
        <a:bodyPr/>
        <a:lstStyle/>
        <a:p>
          <a:endParaRPr lang="nl-NL"/>
        </a:p>
      </dgm:t>
    </dgm:pt>
    <dgm:pt modelId="{75220876-264B-4F57-881E-F95E3E67E394}" type="sibTrans" cxnId="{A8659FCB-6598-44C5-A6F4-45FC3B6F178A}">
      <dgm:prSet/>
      <dgm:spPr/>
      <dgm:t>
        <a:bodyPr/>
        <a:lstStyle/>
        <a:p>
          <a:endParaRPr lang="nl-NL"/>
        </a:p>
      </dgm:t>
    </dgm:pt>
    <dgm:pt modelId="{9DC0F860-273F-405E-9E54-61987C2F5534}">
      <dgm:prSet phldrT="[Tekst]" custT="1"/>
      <dgm:spPr/>
      <dgm:t>
        <a:bodyPr/>
        <a:lstStyle/>
        <a:p>
          <a:r>
            <a:rPr lang="nl-NL" sz="1400" dirty="0"/>
            <a:t>Market</a:t>
          </a:r>
        </a:p>
        <a:p>
          <a:r>
            <a:rPr lang="nl-NL" sz="1400" dirty="0"/>
            <a:t>Group </a:t>
          </a:r>
          <a:r>
            <a:rPr lang="nl-NL" sz="1400" dirty="0" err="1"/>
            <a:t>interests</a:t>
          </a:r>
          <a:endParaRPr lang="nl-NL" sz="1400" dirty="0"/>
        </a:p>
        <a:p>
          <a:r>
            <a:rPr lang="nl-NL" sz="1400" dirty="0" err="1"/>
            <a:t>Associations</a:t>
          </a:r>
          <a:r>
            <a:rPr lang="nl-NL" sz="1400" dirty="0"/>
            <a:t>/</a:t>
          </a:r>
          <a:r>
            <a:rPr lang="nl-NL" sz="1400" dirty="0" err="1"/>
            <a:t>unions</a:t>
          </a:r>
          <a:r>
            <a:rPr lang="nl-NL" sz="1400" dirty="0"/>
            <a:t>/</a:t>
          </a:r>
          <a:r>
            <a:rPr lang="nl-NL" sz="1400" dirty="0" err="1"/>
            <a:t>political</a:t>
          </a:r>
          <a:r>
            <a:rPr lang="nl-NL" sz="1400" dirty="0"/>
            <a:t> </a:t>
          </a:r>
          <a:r>
            <a:rPr lang="nl-NL" sz="1400" dirty="0" err="1"/>
            <a:t>parties</a:t>
          </a:r>
          <a:endParaRPr lang="nl-NL" sz="1400" dirty="0"/>
        </a:p>
        <a:p>
          <a:r>
            <a:rPr lang="nl-NL" sz="1400" dirty="0" err="1"/>
            <a:t>Economic</a:t>
          </a:r>
          <a:r>
            <a:rPr lang="nl-NL" sz="1400" dirty="0"/>
            <a:t> domain</a:t>
          </a:r>
        </a:p>
      </dgm:t>
    </dgm:pt>
    <dgm:pt modelId="{254085F2-4CCF-49FE-A270-72DD1635F19B}" type="parTrans" cxnId="{C068FCE1-40B6-4F5A-96F4-6C4A476CC492}">
      <dgm:prSet/>
      <dgm:spPr/>
      <dgm:t>
        <a:bodyPr/>
        <a:lstStyle/>
        <a:p>
          <a:endParaRPr lang="nl-NL"/>
        </a:p>
      </dgm:t>
    </dgm:pt>
    <dgm:pt modelId="{64239550-3C86-48A9-98C4-D6332A7C9E36}" type="sibTrans" cxnId="{C068FCE1-40B6-4F5A-96F4-6C4A476CC492}">
      <dgm:prSet/>
      <dgm:spPr/>
      <dgm:t>
        <a:bodyPr/>
        <a:lstStyle/>
        <a:p>
          <a:endParaRPr lang="nl-NL"/>
        </a:p>
      </dgm:t>
    </dgm:pt>
    <dgm:pt modelId="{68976437-7EB5-489B-A38B-083AEB6E69CF}">
      <dgm:prSet phldrT="[Tekst]" custT="1"/>
      <dgm:spPr/>
      <dgm:t>
        <a:bodyPr/>
        <a:lstStyle/>
        <a:p>
          <a:r>
            <a:rPr lang="nl-NL" sz="1400" dirty="0" err="1"/>
            <a:t>Citizens</a:t>
          </a:r>
          <a:endParaRPr lang="nl-NL" sz="1400" dirty="0"/>
        </a:p>
        <a:p>
          <a:r>
            <a:rPr lang="nl-NL" sz="1400" dirty="0"/>
            <a:t>Private </a:t>
          </a:r>
          <a:r>
            <a:rPr lang="nl-NL" sz="1400" dirty="0" err="1"/>
            <a:t>interests</a:t>
          </a:r>
          <a:endParaRPr lang="nl-NL" sz="1400" dirty="0"/>
        </a:p>
        <a:p>
          <a:r>
            <a:rPr lang="nl-NL" sz="1400" dirty="0" err="1"/>
            <a:t>Individuals</a:t>
          </a:r>
          <a:r>
            <a:rPr lang="nl-NL" sz="1400" dirty="0"/>
            <a:t>/family</a:t>
          </a:r>
        </a:p>
        <a:p>
          <a:r>
            <a:rPr lang="nl-NL" sz="1400" dirty="0"/>
            <a:t>Private domain</a:t>
          </a:r>
        </a:p>
      </dgm:t>
    </dgm:pt>
    <dgm:pt modelId="{0278184D-F79E-4259-A2CF-E0A97D30C97E}" type="parTrans" cxnId="{FD063245-8A08-4416-BC98-989D34BA3207}">
      <dgm:prSet/>
      <dgm:spPr/>
      <dgm:t>
        <a:bodyPr/>
        <a:lstStyle/>
        <a:p>
          <a:endParaRPr lang="nl-NL"/>
        </a:p>
      </dgm:t>
    </dgm:pt>
    <dgm:pt modelId="{3C50966C-B507-4427-B52B-51DBF41AFDA8}" type="sibTrans" cxnId="{FD063245-8A08-4416-BC98-989D34BA3207}">
      <dgm:prSet/>
      <dgm:spPr/>
      <dgm:t>
        <a:bodyPr/>
        <a:lstStyle/>
        <a:p>
          <a:endParaRPr lang="nl-NL"/>
        </a:p>
      </dgm:t>
    </dgm:pt>
    <dgm:pt modelId="{88E20303-E423-490D-BE82-C3162A050918}" type="pres">
      <dgm:prSet presAssocID="{12BC1208-4A3E-4EBD-9890-AA9568540898}" presName="Name0" presStyleCnt="0">
        <dgm:presLayoutVars>
          <dgm:dir/>
          <dgm:resizeHandles val="exact"/>
        </dgm:presLayoutVars>
      </dgm:prSet>
      <dgm:spPr/>
      <dgm:t>
        <a:bodyPr/>
        <a:lstStyle/>
        <a:p>
          <a:endParaRPr lang="en-US"/>
        </a:p>
      </dgm:t>
    </dgm:pt>
    <dgm:pt modelId="{02286C37-481D-4485-AC61-D9ADD8E4DA2A}" type="pres">
      <dgm:prSet presAssocID="{BB78269A-DCB1-453C-85A8-E167BC5F5A0B}" presName="node" presStyleLbl="node1" presStyleIdx="0" presStyleCnt="3" custScaleX="116339" custScaleY="121766" custRadScaleRad="125557" custRadScaleInc="299471">
        <dgm:presLayoutVars>
          <dgm:bulletEnabled val="1"/>
        </dgm:presLayoutVars>
      </dgm:prSet>
      <dgm:spPr/>
      <dgm:t>
        <a:bodyPr/>
        <a:lstStyle/>
        <a:p>
          <a:endParaRPr lang="en-US"/>
        </a:p>
      </dgm:t>
    </dgm:pt>
    <dgm:pt modelId="{27BFE4BE-37A7-47AA-A3C6-EB8F12DB2F3C}" type="pres">
      <dgm:prSet presAssocID="{75220876-264B-4F57-881E-F95E3E67E394}" presName="sibTrans" presStyleLbl="sibTrans2D1" presStyleIdx="0" presStyleCnt="3"/>
      <dgm:spPr/>
      <dgm:t>
        <a:bodyPr/>
        <a:lstStyle/>
        <a:p>
          <a:endParaRPr lang="en-US"/>
        </a:p>
      </dgm:t>
    </dgm:pt>
    <dgm:pt modelId="{37F65D61-8278-4FB9-BF48-2108A2C2916F}" type="pres">
      <dgm:prSet presAssocID="{75220876-264B-4F57-881E-F95E3E67E394}" presName="connectorText" presStyleLbl="sibTrans2D1" presStyleIdx="0" presStyleCnt="3"/>
      <dgm:spPr/>
      <dgm:t>
        <a:bodyPr/>
        <a:lstStyle/>
        <a:p>
          <a:endParaRPr lang="en-US"/>
        </a:p>
      </dgm:t>
    </dgm:pt>
    <dgm:pt modelId="{287642D6-D9FB-471D-8105-03EFE93C25E9}" type="pres">
      <dgm:prSet presAssocID="{9DC0F860-273F-405E-9E54-61987C2F5534}" presName="node" presStyleLbl="node1" presStyleIdx="1" presStyleCnt="3" custScaleX="118107" custScaleY="123167" custRadScaleRad="118788" custRadScaleInc="-128805">
        <dgm:presLayoutVars>
          <dgm:bulletEnabled val="1"/>
        </dgm:presLayoutVars>
      </dgm:prSet>
      <dgm:spPr/>
      <dgm:t>
        <a:bodyPr/>
        <a:lstStyle/>
        <a:p>
          <a:endParaRPr lang="en-US"/>
        </a:p>
      </dgm:t>
    </dgm:pt>
    <dgm:pt modelId="{BF29E55F-87E0-44E9-B1CC-EC147E7FAABF}" type="pres">
      <dgm:prSet presAssocID="{64239550-3C86-48A9-98C4-D6332A7C9E36}" presName="sibTrans" presStyleLbl="sibTrans2D1" presStyleIdx="1" presStyleCnt="3"/>
      <dgm:spPr/>
      <dgm:t>
        <a:bodyPr/>
        <a:lstStyle/>
        <a:p>
          <a:endParaRPr lang="en-US"/>
        </a:p>
      </dgm:t>
    </dgm:pt>
    <dgm:pt modelId="{4C4DEA9D-7524-4DDC-A4CE-8E073608DD81}" type="pres">
      <dgm:prSet presAssocID="{64239550-3C86-48A9-98C4-D6332A7C9E36}" presName="connectorText" presStyleLbl="sibTrans2D1" presStyleIdx="1" presStyleCnt="3"/>
      <dgm:spPr/>
      <dgm:t>
        <a:bodyPr/>
        <a:lstStyle/>
        <a:p>
          <a:endParaRPr lang="en-US"/>
        </a:p>
      </dgm:t>
    </dgm:pt>
    <dgm:pt modelId="{3E7F7EE5-E02C-4715-B457-EC97B4C8EF91}" type="pres">
      <dgm:prSet presAssocID="{68976437-7EB5-489B-A38B-083AEB6E69CF}" presName="node" presStyleLbl="node1" presStyleIdx="2" presStyleCnt="3" custScaleX="115455" custScaleY="118962" custRadScaleRad="124771" custRadScaleInc="123616">
        <dgm:presLayoutVars>
          <dgm:bulletEnabled val="1"/>
        </dgm:presLayoutVars>
      </dgm:prSet>
      <dgm:spPr/>
      <dgm:t>
        <a:bodyPr/>
        <a:lstStyle/>
        <a:p>
          <a:endParaRPr lang="en-US"/>
        </a:p>
      </dgm:t>
    </dgm:pt>
    <dgm:pt modelId="{851DCBE2-94EB-4C5C-BFF2-2A26CD09E0E1}" type="pres">
      <dgm:prSet presAssocID="{3C50966C-B507-4427-B52B-51DBF41AFDA8}" presName="sibTrans" presStyleLbl="sibTrans2D1" presStyleIdx="2" presStyleCnt="3"/>
      <dgm:spPr/>
      <dgm:t>
        <a:bodyPr/>
        <a:lstStyle/>
        <a:p>
          <a:endParaRPr lang="en-US"/>
        </a:p>
      </dgm:t>
    </dgm:pt>
    <dgm:pt modelId="{FF56C1AA-7694-464D-8A25-A3F0CE854F1E}" type="pres">
      <dgm:prSet presAssocID="{3C50966C-B507-4427-B52B-51DBF41AFDA8}" presName="connectorText" presStyleLbl="sibTrans2D1" presStyleIdx="2" presStyleCnt="3"/>
      <dgm:spPr/>
      <dgm:t>
        <a:bodyPr/>
        <a:lstStyle/>
        <a:p>
          <a:endParaRPr lang="en-US"/>
        </a:p>
      </dgm:t>
    </dgm:pt>
  </dgm:ptLst>
  <dgm:cxnLst>
    <dgm:cxn modelId="{B56E7552-2D9A-439C-9A44-E9ADB87A78EA}" type="presOf" srcId="{BB78269A-DCB1-453C-85A8-E167BC5F5A0B}" destId="{02286C37-481D-4485-AC61-D9ADD8E4DA2A}" srcOrd="0" destOrd="0" presId="urn:microsoft.com/office/officeart/2005/8/layout/cycle7"/>
    <dgm:cxn modelId="{71D900D2-1AEF-4620-B5A0-825119ACFCE3}" type="presOf" srcId="{64239550-3C86-48A9-98C4-D6332A7C9E36}" destId="{BF29E55F-87E0-44E9-B1CC-EC147E7FAABF}" srcOrd="0" destOrd="0" presId="urn:microsoft.com/office/officeart/2005/8/layout/cycle7"/>
    <dgm:cxn modelId="{D0E91EEC-669E-4AC5-BA89-D271F919CBCC}" type="presOf" srcId="{3C50966C-B507-4427-B52B-51DBF41AFDA8}" destId="{FF56C1AA-7694-464D-8A25-A3F0CE854F1E}" srcOrd="1" destOrd="0" presId="urn:microsoft.com/office/officeart/2005/8/layout/cycle7"/>
    <dgm:cxn modelId="{520CFA7C-AD27-4BF5-9B2B-56DA6476F967}" type="presOf" srcId="{68976437-7EB5-489B-A38B-083AEB6E69CF}" destId="{3E7F7EE5-E02C-4715-B457-EC97B4C8EF91}" srcOrd="0" destOrd="0" presId="urn:microsoft.com/office/officeart/2005/8/layout/cycle7"/>
    <dgm:cxn modelId="{C068FCE1-40B6-4F5A-96F4-6C4A476CC492}" srcId="{12BC1208-4A3E-4EBD-9890-AA9568540898}" destId="{9DC0F860-273F-405E-9E54-61987C2F5534}" srcOrd="1" destOrd="0" parTransId="{254085F2-4CCF-49FE-A270-72DD1635F19B}" sibTransId="{64239550-3C86-48A9-98C4-D6332A7C9E36}"/>
    <dgm:cxn modelId="{A8659FCB-6598-44C5-A6F4-45FC3B6F178A}" srcId="{12BC1208-4A3E-4EBD-9890-AA9568540898}" destId="{BB78269A-DCB1-453C-85A8-E167BC5F5A0B}" srcOrd="0" destOrd="0" parTransId="{88908C03-B388-429E-B364-88E435CDBAB1}" sibTransId="{75220876-264B-4F57-881E-F95E3E67E394}"/>
    <dgm:cxn modelId="{4EC0A0CA-61A2-4223-8C11-AF1287E56F67}" type="presOf" srcId="{64239550-3C86-48A9-98C4-D6332A7C9E36}" destId="{4C4DEA9D-7524-4DDC-A4CE-8E073608DD81}" srcOrd="1" destOrd="0" presId="urn:microsoft.com/office/officeart/2005/8/layout/cycle7"/>
    <dgm:cxn modelId="{F75122C8-2A09-41BE-BCF0-EC293F1CB7E8}" type="presOf" srcId="{75220876-264B-4F57-881E-F95E3E67E394}" destId="{27BFE4BE-37A7-47AA-A3C6-EB8F12DB2F3C}" srcOrd="0" destOrd="0" presId="urn:microsoft.com/office/officeart/2005/8/layout/cycle7"/>
    <dgm:cxn modelId="{CDCA4AC1-C52B-4BE6-8E30-BA9B30FB8DCE}" type="presOf" srcId="{9DC0F860-273F-405E-9E54-61987C2F5534}" destId="{287642D6-D9FB-471D-8105-03EFE93C25E9}" srcOrd="0" destOrd="0" presId="urn:microsoft.com/office/officeart/2005/8/layout/cycle7"/>
    <dgm:cxn modelId="{D8EE7A69-91AF-4157-A289-426D080B2E5B}" type="presOf" srcId="{12BC1208-4A3E-4EBD-9890-AA9568540898}" destId="{88E20303-E423-490D-BE82-C3162A050918}" srcOrd="0" destOrd="0" presId="urn:microsoft.com/office/officeart/2005/8/layout/cycle7"/>
    <dgm:cxn modelId="{FD063245-8A08-4416-BC98-989D34BA3207}" srcId="{12BC1208-4A3E-4EBD-9890-AA9568540898}" destId="{68976437-7EB5-489B-A38B-083AEB6E69CF}" srcOrd="2" destOrd="0" parTransId="{0278184D-F79E-4259-A2CF-E0A97D30C97E}" sibTransId="{3C50966C-B507-4427-B52B-51DBF41AFDA8}"/>
    <dgm:cxn modelId="{D0119E8F-7BD1-49A1-A5F9-27265A74FA88}" type="presOf" srcId="{75220876-264B-4F57-881E-F95E3E67E394}" destId="{37F65D61-8278-4FB9-BF48-2108A2C2916F}" srcOrd="1" destOrd="0" presId="urn:microsoft.com/office/officeart/2005/8/layout/cycle7"/>
    <dgm:cxn modelId="{8F651A10-5BA5-4E68-9DC0-658A1ACB2FD7}" type="presOf" srcId="{3C50966C-B507-4427-B52B-51DBF41AFDA8}" destId="{851DCBE2-94EB-4C5C-BFF2-2A26CD09E0E1}" srcOrd="0" destOrd="0" presId="urn:microsoft.com/office/officeart/2005/8/layout/cycle7"/>
    <dgm:cxn modelId="{9A52A1F3-B47B-488C-9B66-BC43B62B1813}" type="presParOf" srcId="{88E20303-E423-490D-BE82-C3162A050918}" destId="{02286C37-481D-4485-AC61-D9ADD8E4DA2A}" srcOrd="0" destOrd="0" presId="urn:microsoft.com/office/officeart/2005/8/layout/cycle7"/>
    <dgm:cxn modelId="{A7237810-EA09-499D-9D7C-363A90A9D373}" type="presParOf" srcId="{88E20303-E423-490D-BE82-C3162A050918}" destId="{27BFE4BE-37A7-47AA-A3C6-EB8F12DB2F3C}" srcOrd="1" destOrd="0" presId="urn:microsoft.com/office/officeart/2005/8/layout/cycle7"/>
    <dgm:cxn modelId="{602BBD24-3DAA-4475-87E5-F618749A8493}" type="presParOf" srcId="{27BFE4BE-37A7-47AA-A3C6-EB8F12DB2F3C}" destId="{37F65D61-8278-4FB9-BF48-2108A2C2916F}" srcOrd="0" destOrd="0" presId="urn:microsoft.com/office/officeart/2005/8/layout/cycle7"/>
    <dgm:cxn modelId="{059CCB59-B7B4-4D2E-8D21-15A91AF6DFDD}" type="presParOf" srcId="{88E20303-E423-490D-BE82-C3162A050918}" destId="{287642D6-D9FB-471D-8105-03EFE93C25E9}" srcOrd="2" destOrd="0" presId="urn:microsoft.com/office/officeart/2005/8/layout/cycle7"/>
    <dgm:cxn modelId="{442A38B1-5613-4404-BA2C-E6CBC49A5933}" type="presParOf" srcId="{88E20303-E423-490D-BE82-C3162A050918}" destId="{BF29E55F-87E0-44E9-B1CC-EC147E7FAABF}" srcOrd="3" destOrd="0" presId="urn:microsoft.com/office/officeart/2005/8/layout/cycle7"/>
    <dgm:cxn modelId="{A8CE8F87-B3AF-4892-BC5A-6D56F2FF8ADA}" type="presParOf" srcId="{BF29E55F-87E0-44E9-B1CC-EC147E7FAABF}" destId="{4C4DEA9D-7524-4DDC-A4CE-8E073608DD81}" srcOrd="0" destOrd="0" presId="urn:microsoft.com/office/officeart/2005/8/layout/cycle7"/>
    <dgm:cxn modelId="{856A54D9-DB13-42B9-9C06-362797F8D5D3}" type="presParOf" srcId="{88E20303-E423-490D-BE82-C3162A050918}" destId="{3E7F7EE5-E02C-4715-B457-EC97B4C8EF91}" srcOrd="4" destOrd="0" presId="urn:microsoft.com/office/officeart/2005/8/layout/cycle7"/>
    <dgm:cxn modelId="{E056210A-3AD6-47A0-89B6-EBFD4975760F}" type="presParOf" srcId="{88E20303-E423-490D-BE82-C3162A050918}" destId="{851DCBE2-94EB-4C5C-BFF2-2A26CD09E0E1}" srcOrd="5" destOrd="0" presId="urn:microsoft.com/office/officeart/2005/8/layout/cycle7"/>
    <dgm:cxn modelId="{7FB63812-7E88-4ABD-91AF-0A62129F4101}" type="presParOf" srcId="{851DCBE2-94EB-4C5C-BFF2-2A26CD09E0E1}" destId="{FF56C1AA-7694-464D-8A25-A3F0CE854F1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86C37-481D-4485-AC61-D9ADD8E4DA2A}">
      <dsp:nvSpPr>
        <dsp:cNvPr id="0" name=""/>
        <dsp:cNvSpPr/>
      </dsp:nvSpPr>
      <dsp:spPr>
        <a:xfrm>
          <a:off x="1995785" y="1179"/>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nl-NL" sz="3800" kern="1200" dirty="0"/>
            <a:t>State</a:t>
          </a:r>
        </a:p>
      </dsp:txBody>
      <dsp:txXfrm>
        <a:off x="2026603" y="31997"/>
        <a:ext cx="2042793" cy="990578"/>
      </dsp:txXfrm>
    </dsp:sp>
    <dsp:sp modelId="{27BFE4BE-37A7-47AA-A3C6-EB8F12DB2F3C}">
      <dsp:nvSpPr>
        <dsp:cNvPr id="0" name=""/>
        <dsp:cNvSpPr/>
      </dsp:nvSpPr>
      <dsp:spPr>
        <a:xfrm rot="3600000">
          <a:off x="3368523" y="1847862"/>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3479006" y="1921517"/>
        <a:ext cx="875480" cy="220965"/>
      </dsp:txXfrm>
    </dsp:sp>
    <dsp:sp modelId="{287642D6-D9FB-471D-8105-03EFE93C25E9}">
      <dsp:nvSpPr>
        <dsp:cNvPr id="0" name=""/>
        <dsp:cNvSpPr/>
      </dsp:nvSpPr>
      <dsp:spPr>
        <a:xfrm>
          <a:off x="3733278" y="301060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nl-NL" sz="3800" kern="1200" dirty="0"/>
            <a:t>Market</a:t>
          </a:r>
        </a:p>
      </dsp:txBody>
      <dsp:txXfrm>
        <a:off x="3764096" y="3041423"/>
        <a:ext cx="2042793" cy="990578"/>
      </dsp:txXfrm>
    </dsp:sp>
    <dsp:sp modelId="{BF29E55F-87E0-44E9-B1CC-EC147E7FAABF}">
      <dsp:nvSpPr>
        <dsp:cNvPr id="0" name=""/>
        <dsp:cNvSpPr/>
      </dsp:nvSpPr>
      <dsp:spPr>
        <a:xfrm rot="10800000">
          <a:off x="2499777" y="3352575"/>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rot="10800000">
        <a:off x="2610259" y="3426230"/>
        <a:ext cx="875480" cy="220965"/>
      </dsp:txXfrm>
    </dsp:sp>
    <dsp:sp modelId="{3E7F7EE5-E02C-4715-B457-EC97B4C8EF91}">
      <dsp:nvSpPr>
        <dsp:cNvPr id="0" name=""/>
        <dsp:cNvSpPr/>
      </dsp:nvSpPr>
      <dsp:spPr>
        <a:xfrm>
          <a:off x="258291" y="301060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nl-NL" sz="3800" kern="1200" dirty="0" err="1"/>
            <a:t>Citizens</a:t>
          </a:r>
          <a:endParaRPr lang="nl-NL" sz="3800" kern="1200" dirty="0"/>
        </a:p>
      </dsp:txBody>
      <dsp:txXfrm>
        <a:off x="289109" y="3041423"/>
        <a:ext cx="2042793" cy="990578"/>
      </dsp:txXfrm>
    </dsp:sp>
    <dsp:sp modelId="{851DCBE2-94EB-4C5C-BFF2-2A26CD09E0E1}">
      <dsp:nvSpPr>
        <dsp:cNvPr id="0" name=""/>
        <dsp:cNvSpPr/>
      </dsp:nvSpPr>
      <dsp:spPr>
        <a:xfrm rot="18000000">
          <a:off x="1631030" y="1847862"/>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1741513" y="1921517"/>
        <a:ext cx="875480" cy="220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86C37-481D-4485-AC61-D9ADD8E4DA2A}">
      <dsp:nvSpPr>
        <dsp:cNvPr id="0" name=""/>
        <dsp:cNvSpPr/>
      </dsp:nvSpPr>
      <dsp:spPr>
        <a:xfrm>
          <a:off x="1995785" y="1179"/>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NL" sz="2000" kern="1200" dirty="0"/>
            <a:t>State</a:t>
          </a:r>
        </a:p>
        <a:p>
          <a:pPr lvl="0" algn="ctr" defTabSz="889000">
            <a:lnSpc>
              <a:spcPct val="90000"/>
            </a:lnSpc>
            <a:spcBef>
              <a:spcPct val="0"/>
            </a:spcBef>
            <a:spcAft>
              <a:spcPct val="35000"/>
            </a:spcAft>
          </a:pPr>
          <a:r>
            <a:rPr lang="nl-NL" sz="2000" kern="1200" dirty="0"/>
            <a:t>General interest</a:t>
          </a:r>
        </a:p>
      </dsp:txBody>
      <dsp:txXfrm>
        <a:off x="2026603" y="31997"/>
        <a:ext cx="2042793" cy="990578"/>
      </dsp:txXfrm>
    </dsp:sp>
    <dsp:sp modelId="{27BFE4BE-37A7-47AA-A3C6-EB8F12DB2F3C}">
      <dsp:nvSpPr>
        <dsp:cNvPr id="0" name=""/>
        <dsp:cNvSpPr/>
      </dsp:nvSpPr>
      <dsp:spPr>
        <a:xfrm rot="3600000">
          <a:off x="3368523" y="1847862"/>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3479006" y="1921517"/>
        <a:ext cx="875480" cy="220965"/>
      </dsp:txXfrm>
    </dsp:sp>
    <dsp:sp modelId="{287642D6-D9FB-471D-8105-03EFE93C25E9}">
      <dsp:nvSpPr>
        <dsp:cNvPr id="0" name=""/>
        <dsp:cNvSpPr/>
      </dsp:nvSpPr>
      <dsp:spPr>
        <a:xfrm>
          <a:off x="3733278" y="301060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NL" sz="2000" kern="1200" dirty="0"/>
            <a:t>Market</a:t>
          </a:r>
        </a:p>
        <a:p>
          <a:pPr lvl="0" algn="ctr" defTabSz="889000">
            <a:lnSpc>
              <a:spcPct val="90000"/>
            </a:lnSpc>
            <a:spcBef>
              <a:spcPct val="0"/>
            </a:spcBef>
            <a:spcAft>
              <a:spcPct val="35000"/>
            </a:spcAft>
          </a:pPr>
          <a:r>
            <a:rPr lang="nl-NL" sz="2000" kern="1200" dirty="0"/>
            <a:t>Group </a:t>
          </a:r>
          <a:r>
            <a:rPr lang="nl-NL" sz="2000" kern="1200" dirty="0" err="1"/>
            <a:t>interests</a:t>
          </a:r>
          <a:endParaRPr lang="nl-NL" sz="2000" kern="1200" dirty="0"/>
        </a:p>
      </dsp:txBody>
      <dsp:txXfrm>
        <a:off x="3764096" y="3041423"/>
        <a:ext cx="2042793" cy="990578"/>
      </dsp:txXfrm>
    </dsp:sp>
    <dsp:sp modelId="{BF29E55F-87E0-44E9-B1CC-EC147E7FAABF}">
      <dsp:nvSpPr>
        <dsp:cNvPr id="0" name=""/>
        <dsp:cNvSpPr/>
      </dsp:nvSpPr>
      <dsp:spPr>
        <a:xfrm rot="10800000">
          <a:off x="2499777" y="3352575"/>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rot="10800000">
        <a:off x="2610259" y="3426230"/>
        <a:ext cx="875480" cy="220965"/>
      </dsp:txXfrm>
    </dsp:sp>
    <dsp:sp modelId="{3E7F7EE5-E02C-4715-B457-EC97B4C8EF91}">
      <dsp:nvSpPr>
        <dsp:cNvPr id="0" name=""/>
        <dsp:cNvSpPr/>
      </dsp:nvSpPr>
      <dsp:spPr>
        <a:xfrm>
          <a:off x="258291" y="301060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NL" sz="2000" kern="1200" dirty="0" err="1"/>
            <a:t>Citizens</a:t>
          </a:r>
          <a:endParaRPr lang="nl-NL" sz="2000" kern="1200" dirty="0"/>
        </a:p>
        <a:p>
          <a:pPr lvl="0" algn="ctr" defTabSz="889000">
            <a:lnSpc>
              <a:spcPct val="90000"/>
            </a:lnSpc>
            <a:spcBef>
              <a:spcPct val="0"/>
            </a:spcBef>
            <a:spcAft>
              <a:spcPct val="35000"/>
            </a:spcAft>
          </a:pPr>
          <a:r>
            <a:rPr lang="nl-NL" sz="2000" kern="1200" dirty="0"/>
            <a:t>Private </a:t>
          </a:r>
          <a:r>
            <a:rPr lang="nl-NL" sz="2000" kern="1200" dirty="0" err="1"/>
            <a:t>interests</a:t>
          </a:r>
          <a:endParaRPr lang="nl-NL" sz="2000" kern="1200" dirty="0"/>
        </a:p>
      </dsp:txBody>
      <dsp:txXfrm>
        <a:off x="289109" y="3041423"/>
        <a:ext cx="2042793" cy="990578"/>
      </dsp:txXfrm>
    </dsp:sp>
    <dsp:sp modelId="{851DCBE2-94EB-4C5C-BFF2-2A26CD09E0E1}">
      <dsp:nvSpPr>
        <dsp:cNvPr id="0" name=""/>
        <dsp:cNvSpPr/>
      </dsp:nvSpPr>
      <dsp:spPr>
        <a:xfrm rot="18000000">
          <a:off x="1631030" y="1847862"/>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1741513" y="1921517"/>
        <a:ext cx="875480" cy="220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86C37-481D-4485-AC61-D9ADD8E4DA2A}">
      <dsp:nvSpPr>
        <dsp:cNvPr id="0" name=""/>
        <dsp:cNvSpPr/>
      </dsp:nvSpPr>
      <dsp:spPr>
        <a:xfrm>
          <a:off x="1995785" y="1179"/>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t>State</a:t>
          </a:r>
        </a:p>
        <a:p>
          <a:pPr lvl="0" algn="ctr" defTabSz="622300">
            <a:lnSpc>
              <a:spcPct val="90000"/>
            </a:lnSpc>
            <a:spcBef>
              <a:spcPct val="0"/>
            </a:spcBef>
            <a:spcAft>
              <a:spcPct val="35000"/>
            </a:spcAft>
          </a:pPr>
          <a:r>
            <a:rPr lang="nl-NL" sz="1400" kern="1200" dirty="0"/>
            <a:t>General interest</a:t>
          </a:r>
        </a:p>
        <a:p>
          <a:pPr lvl="0" algn="ctr" defTabSz="622300">
            <a:lnSpc>
              <a:spcPct val="90000"/>
            </a:lnSpc>
            <a:spcBef>
              <a:spcPct val="0"/>
            </a:spcBef>
            <a:spcAft>
              <a:spcPct val="35000"/>
            </a:spcAft>
          </a:pPr>
          <a:r>
            <a:rPr lang="nl-NL" sz="1400" kern="1200" dirty="0"/>
            <a:t>Public </a:t>
          </a:r>
          <a:r>
            <a:rPr lang="nl-NL" sz="1400" kern="1200" dirty="0" err="1"/>
            <a:t>organisations</a:t>
          </a:r>
          <a:r>
            <a:rPr lang="nl-NL" sz="1400" kern="1200" dirty="0"/>
            <a:t> + </a:t>
          </a:r>
          <a:r>
            <a:rPr lang="nl-NL" sz="1400" kern="1200" dirty="0" err="1"/>
            <a:t>neutral</a:t>
          </a:r>
          <a:r>
            <a:rPr lang="nl-NL" sz="1400" kern="1200" dirty="0"/>
            <a:t> class</a:t>
          </a:r>
        </a:p>
      </dsp:txBody>
      <dsp:txXfrm>
        <a:off x="2026603" y="31997"/>
        <a:ext cx="2042793" cy="990578"/>
      </dsp:txXfrm>
    </dsp:sp>
    <dsp:sp modelId="{27BFE4BE-37A7-47AA-A3C6-EB8F12DB2F3C}">
      <dsp:nvSpPr>
        <dsp:cNvPr id="0" name=""/>
        <dsp:cNvSpPr/>
      </dsp:nvSpPr>
      <dsp:spPr>
        <a:xfrm rot="3600000">
          <a:off x="3368523" y="1847862"/>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a:off x="3479006" y="1921517"/>
        <a:ext cx="875480" cy="220965"/>
      </dsp:txXfrm>
    </dsp:sp>
    <dsp:sp modelId="{287642D6-D9FB-471D-8105-03EFE93C25E9}">
      <dsp:nvSpPr>
        <dsp:cNvPr id="0" name=""/>
        <dsp:cNvSpPr/>
      </dsp:nvSpPr>
      <dsp:spPr>
        <a:xfrm>
          <a:off x="3733278" y="301060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t>Market</a:t>
          </a:r>
        </a:p>
        <a:p>
          <a:pPr lvl="0" algn="ctr" defTabSz="622300">
            <a:lnSpc>
              <a:spcPct val="90000"/>
            </a:lnSpc>
            <a:spcBef>
              <a:spcPct val="0"/>
            </a:spcBef>
            <a:spcAft>
              <a:spcPct val="35000"/>
            </a:spcAft>
          </a:pPr>
          <a:r>
            <a:rPr lang="nl-NL" sz="1400" kern="1200" dirty="0"/>
            <a:t>Group </a:t>
          </a:r>
          <a:r>
            <a:rPr lang="nl-NL" sz="1400" kern="1200" dirty="0" err="1"/>
            <a:t>interests</a:t>
          </a:r>
          <a:endParaRPr lang="nl-NL" sz="1400" kern="1200" dirty="0"/>
        </a:p>
        <a:p>
          <a:pPr lvl="0" algn="ctr" defTabSz="622300">
            <a:lnSpc>
              <a:spcPct val="90000"/>
            </a:lnSpc>
            <a:spcBef>
              <a:spcPct val="0"/>
            </a:spcBef>
            <a:spcAft>
              <a:spcPct val="35000"/>
            </a:spcAft>
          </a:pPr>
          <a:r>
            <a:rPr lang="nl-NL" sz="1400" kern="1200" dirty="0" err="1"/>
            <a:t>Associations</a:t>
          </a:r>
          <a:r>
            <a:rPr lang="nl-NL" sz="1400" kern="1200" dirty="0"/>
            <a:t>/</a:t>
          </a:r>
          <a:r>
            <a:rPr lang="nl-NL" sz="1400" kern="1200" dirty="0" err="1"/>
            <a:t>unions</a:t>
          </a:r>
          <a:r>
            <a:rPr lang="nl-NL" sz="1400" kern="1200" dirty="0"/>
            <a:t>/ </a:t>
          </a:r>
          <a:r>
            <a:rPr lang="nl-NL" sz="1400" kern="1200" dirty="0" err="1"/>
            <a:t>political</a:t>
          </a:r>
          <a:r>
            <a:rPr lang="nl-NL" sz="1400" kern="1200" dirty="0"/>
            <a:t> </a:t>
          </a:r>
          <a:r>
            <a:rPr lang="nl-NL" sz="1400" kern="1200" dirty="0" err="1"/>
            <a:t>parties</a:t>
          </a:r>
          <a:endParaRPr lang="nl-NL" sz="1400" kern="1200" dirty="0"/>
        </a:p>
      </dsp:txBody>
      <dsp:txXfrm>
        <a:off x="3764096" y="3041423"/>
        <a:ext cx="2042793" cy="990578"/>
      </dsp:txXfrm>
    </dsp:sp>
    <dsp:sp modelId="{BF29E55F-87E0-44E9-B1CC-EC147E7FAABF}">
      <dsp:nvSpPr>
        <dsp:cNvPr id="0" name=""/>
        <dsp:cNvSpPr/>
      </dsp:nvSpPr>
      <dsp:spPr>
        <a:xfrm rot="10800000">
          <a:off x="2499777" y="3352575"/>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0800000">
        <a:off x="2610259" y="3426230"/>
        <a:ext cx="875480" cy="220965"/>
      </dsp:txXfrm>
    </dsp:sp>
    <dsp:sp modelId="{3E7F7EE5-E02C-4715-B457-EC97B4C8EF91}">
      <dsp:nvSpPr>
        <dsp:cNvPr id="0" name=""/>
        <dsp:cNvSpPr/>
      </dsp:nvSpPr>
      <dsp:spPr>
        <a:xfrm>
          <a:off x="258291" y="301060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err="1"/>
            <a:t>Citizens</a:t>
          </a:r>
          <a:endParaRPr lang="nl-NL" sz="1400" kern="1200" dirty="0"/>
        </a:p>
        <a:p>
          <a:pPr lvl="0" algn="ctr" defTabSz="622300">
            <a:lnSpc>
              <a:spcPct val="90000"/>
            </a:lnSpc>
            <a:spcBef>
              <a:spcPct val="0"/>
            </a:spcBef>
            <a:spcAft>
              <a:spcPct val="35000"/>
            </a:spcAft>
          </a:pPr>
          <a:r>
            <a:rPr lang="nl-NL" sz="1400" kern="1200" dirty="0"/>
            <a:t>Private </a:t>
          </a:r>
          <a:r>
            <a:rPr lang="nl-NL" sz="1400" kern="1200" dirty="0" err="1"/>
            <a:t>interests</a:t>
          </a:r>
          <a:endParaRPr lang="nl-NL" sz="1400" kern="1200" dirty="0"/>
        </a:p>
        <a:p>
          <a:pPr lvl="0" algn="ctr" defTabSz="622300">
            <a:lnSpc>
              <a:spcPct val="90000"/>
            </a:lnSpc>
            <a:spcBef>
              <a:spcPct val="0"/>
            </a:spcBef>
            <a:spcAft>
              <a:spcPct val="35000"/>
            </a:spcAft>
          </a:pPr>
          <a:r>
            <a:rPr lang="nl-NL" sz="1400" kern="1200" dirty="0" err="1"/>
            <a:t>Individuals</a:t>
          </a:r>
          <a:r>
            <a:rPr lang="nl-NL" sz="1400" kern="1200" dirty="0"/>
            <a:t>/family</a:t>
          </a:r>
        </a:p>
      </dsp:txBody>
      <dsp:txXfrm>
        <a:off x="289109" y="3041423"/>
        <a:ext cx="2042793" cy="990578"/>
      </dsp:txXfrm>
    </dsp:sp>
    <dsp:sp modelId="{851DCBE2-94EB-4C5C-BFF2-2A26CD09E0E1}">
      <dsp:nvSpPr>
        <dsp:cNvPr id="0" name=""/>
        <dsp:cNvSpPr/>
      </dsp:nvSpPr>
      <dsp:spPr>
        <a:xfrm rot="18000000">
          <a:off x="1631030" y="1847862"/>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a:off x="1741513" y="1921517"/>
        <a:ext cx="875480" cy="220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86C37-481D-4485-AC61-D9ADD8E4DA2A}">
      <dsp:nvSpPr>
        <dsp:cNvPr id="0" name=""/>
        <dsp:cNvSpPr/>
      </dsp:nvSpPr>
      <dsp:spPr>
        <a:xfrm>
          <a:off x="1809911" y="-117018"/>
          <a:ext cx="2448272" cy="1281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t>State</a:t>
          </a:r>
        </a:p>
        <a:p>
          <a:pPr lvl="0" algn="ctr" defTabSz="622300">
            <a:lnSpc>
              <a:spcPct val="90000"/>
            </a:lnSpc>
            <a:spcBef>
              <a:spcPct val="0"/>
            </a:spcBef>
            <a:spcAft>
              <a:spcPct val="35000"/>
            </a:spcAft>
          </a:pPr>
          <a:r>
            <a:rPr lang="nl-NL" sz="1400" kern="1200" dirty="0"/>
            <a:t>General interest</a:t>
          </a:r>
        </a:p>
        <a:p>
          <a:pPr lvl="0" algn="ctr" defTabSz="622300">
            <a:lnSpc>
              <a:spcPct val="90000"/>
            </a:lnSpc>
            <a:spcBef>
              <a:spcPct val="0"/>
            </a:spcBef>
            <a:spcAft>
              <a:spcPct val="35000"/>
            </a:spcAft>
          </a:pPr>
          <a:r>
            <a:rPr lang="nl-NL" sz="1400" kern="1200" dirty="0"/>
            <a:t>Public </a:t>
          </a:r>
          <a:r>
            <a:rPr lang="nl-NL" sz="1400" kern="1200" dirty="0" err="1"/>
            <a:t>organisations</a:t>
          </a:r>
          <a:r>
            <a:rPr lang="nl-NL" sz="1400" kern="1200" dirty="0"/>
            <a:t> + </a:t>
          </a:r>
          <a:r>
            <a:rPr lang="nl-NL" sz="1400" kern="1200" dirty="0" err="1"/>
            <a:t>neutral</a:t>
          </a:r>
          <a:r>
            <a:rPr lang="nl-NL" sz="1400" kern="1200" dirty="0"/>
            <a:t> class</a:t>
          </a:r>
        </a:p>
        <a:p>
          <a:pPr lvl="0" algn="ctr" defTabSz="622300">
            <a:lnSpc>
              <a:spcPct val="90000"/>
            </a:lnSpc>
            <a:spcBef>
              <a:spcPct val="0"/>
            </a:spcBef>
            <a:spcAft>
              <a:spcPct val="35000"/>
            </a:spcAft>
          </a:pPr>
          <a:r>
            <a:rPr lang="nl-NL" sz="1400" kern="1200" dirty="0"/>
            <a:t>Public domain</a:t>
          </a:r>
        </a:p>
      </dsp:txBody>
      <dsp:txXfrm>
        <a:off x="1847437" y="-79492"/>
        <a:ext cx="2373220" cy="1206187"/>
      </dsp:txXfrm>
    </dsp:sp>
    <dsp:sp modelId="{27BFE4BE-37A7-47AA-A3C6-EB8F12DB2F3C}">
      <dsp:nvSpPr>
        <dsp:cNvPr id="0" name=""/>
        <dsp:cNvSpPr/>
      </dsp:nvSpPr>
      <dsp:spPr>
        <a:xfrm rot="3600000">
          <a:off x="3493701" y="1840491"/>
          <a:ext cx="813929"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3604184" y="1914146"/>
        <a:ext cx="592964" cy="220965"/>
      </dsp:txXfrm>
    </dsp:sp>
    <dsp:sp modelId="{287642D6-D9FB-471D-8105-03EFE93C25E9}">
      <dsp:nvSpPr>
        <dsp:cNvPr id="0" name=""/>
        <dsp:cNvSpPr/>
      </dsp:nvSpPr>
      <dsp:spPr>
        <a:xfrm>
          <a:off x="3528801" y="2885037"/>
          <a:ext cx="2485478" cy="12959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t>Market</a:t>
          </a:r>
        </a:p>
        <a:p>
          <a:pPr lvl="0" algn="ctr" defTabSz="622300">
            <a:lnSpc>
              <a:spcPct val="90000"/>
            </a:lnSpc>
            <a:spcBef>
              <a:spcPct val="0"/>
            </a:spcBef>
            <a:spcAft>
              <a:spcPct val="35000"/>
            </a:spcAft>
          </a:pPr>
          <a:r>
            <a:rPr lang="nl-NL" sz="1400" kern="1200" dirty="0"/>
            <a:t>Group </a:t>
          </a:r>
          <a:r>
            <a:rPr lang="nl-NL" sz="1400" kern="1200" dirty="0" err="1"/>
            <a:t>interests</a:t>
          </a:r>
          <a:endParaRPr lang="nl-NL" sz="1400" kern="1200" dirty="0"/>
        </a:p>
        <a:p>
          <a:pPr lvl="0" algn="ctr" defTabSz="622300">
            <a:lnSpc>
              <a:spcPct val="90000"/>
            </a:lnSpc>
            <a:spcBef>
              <a:spcPct val="0"/>
            </a:spcBef>
            <a:spcAft>
              <a:spcPct val="35000"/>
            </a:spcAft>
          </a:pPr>
          <a:r>
            <a:rPr lang="nl-NL" sz="1400" kern="1200" dirty="0" err="1"/>
            <a:t>Associations</a:t>
          </a:r>
          <a:r>
            <a:rPr lang="nl-NL" sz="1400" kern="1200" dirty="0"/>
            <a:t>/</a:t>
          </a:r>
          <a:r>
            <a:rPr lang="nl-NL" sz="1400" kern="1200" dirty="0" err="1"/>
            <a:t>unions</a:t>
          </a:r>
          <a:r>
            <a:rPr lang="nl-NL" sz="1400" kern="1200" dirty="0"/>
            <a:t>/</a:t>
          </a:r>
          <a:r>
            <a:rPr lang="nl-NL" sz="1400" kern="1200" dirty="0" err="1"/>
            <a:t>political</a:t>
          </a:r>
          <a:r>
            <a:rPr lang="nl-NL" sz="1400" kern="1200" dirty="0"/>
            <a:t> </a:t>
          </a:r>
          <a:r>
            <a:rPr lang="nl-NL" sz="1400" kern="1200" dirty="0" err="1"/>
            <a:t>parties</a:t>
          </a:r>
          <a:endParaRPr lang="nl-NL" sz="1400" kern="1200" dirty="0"/>
        </a:p>
        <a:p>
          <a:pPr lvl="0" algn="ctr" defTabSz="622300">
            <a:lnSpc>
              <a:spcPct val="90000"/>
            </a:lnSpc>
            <a:spcBef>
              <a:spcPct val="0"/>
            </a:spcBef>
            <a:spcAft>
              <a:spcPct val="35000"/>
            </a:spcAft>
          </a:pPr>
          <a:r>
            <a:rPr lang="nl-NL" sz="1400" kern="1200" dirty="0" err="1"/>
            <a:t>Economic</a:t>
          </a:r>
          <a:r>
            <a:rPr lang="nl-NL" sz="1400" kern="1200" dirty="0"/>
            <a:t> domain</a:t>
          </a:r>
        </a:p>
      </dsp:txBody>
      <dsp:txXfrm>
        <a:off x="3566759" y="2922995"/>
        <a:ext cx="2409562" cy="1220065"/>
      </dsp:txXfrm>
    </dsp:sp>
    <dsp:sp modelId="{BF29E55F-87E0-44E9-B1CC-EC147E7FAABF}">
      <dsp:nvSpPr>
        <dsp:cNvPr id="0" name=""/>
        <dsp:cNvSpPr/>
      </dsp:nvSpPr>
      <dsp:spPr>
        <a:xfrm rot="10800000">
          <a:off x="2613130" y="3348890"/>
          <a:ext cx="813929"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rot="10800000">
        <a:off x="2723612" y="3422545"/>
        <a:ext cx="592964" cy="220965"/>
      </dsp:txXfrm>
    </dsp:sp>
    <dsp:sp modelId="{3E7F7EE5-E02C-4715-B457-EC97B4C8EF91}">
      <dsp:nvSpPr>
        <dsp:cNvPr id="0" name=""/>
        <dsp:cNvSpPr/>
      </dsp:nvSpPr>
      <dsp:spPr>
        <a:xfrm>
          <a:off x="81719" y="2907160"/>
          <a:ext cx="2429669" cy="12517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err="1"/>
            <a:t>Citizens</a:t>
          </a:r>
          <a:endParaRPr lang="nl-NL" sz="1400" kern="1200" dirty="0"/>
        </a:p>
        <a:p>
          <a:pPr lvl="0" algn="ctr" defTabSz="622300">
            <a:lnSpc>
              <a:spcPct val="90000"/>
            </a:lnSpc>
            <a:spcBef>
              <a:spcPct val="0"/>
            </a:spcBef>
            <a:spcAft>
              <a:spcPct val="35000"/>
            </a:spcAft>
          </a:pPr>
          <a:r>
            <a:rPr lang="nl-NL" sz="1400" kern="1200" dirty="0"/>
            <a:t>Private </a:t>
          </a:r>
          <a:r>
            <a:rPr lang="nl-NL" sz="1400" kern="1200" dirty="0" err="1"/>
            <a:t>interests</a:t>
          </a:r>
          <a:endParaRPr lang="nl-NL" sz="1400" kern="1200" dirty="0"/>
        </a:p>
        <a:p>
          <a:pPr lvl="0" algn="ctr" defTabSz="622300">
            <a:lnSpc>
              <a:spcPct val="90000"/>
            </a:lnSpc>
            <a:spcBef>
              <a:spcPct val="0"/>
            </a:spcBef>
            <a:spcAft>
              <a:spcPct val="35000"/>
            </a:spcAft>
          </a:pPr>
          <a:r>
            <a:rPr lang="nl-NL" sz="1400" kern="1200" dirty="0" err="1"/>
            <a:t>Individuals</a:t>
          </a:r>
          <a:r>
            <a:rPr lang="nl-NL" sz="1400" kern="1200" dirty="0"/>
            <a:t>/family</a:t>
          </a:r>
        </a:p>
        <a:p>
          <a:pPr lvl="0" algn="ctr" defTabSz="622300">
            <a:lnSpc>
              <a:spcPct val="90000"/>
            </a:lnSpc>
            <a:spcBef>
              <a:spcPct val="0"/>
            </a:spcBef>
            <a:spcAft>
              <a:spcPct val="35000"/>
            </a:spcAft>
          </a:pPr>
          <a:r>
            <a:rPr lang="nl-NL" sz="1400" kern="1200" dirty="0"/>
            <a:t>Private domain</a:t>
          </a:r>
        </a:p>
      </dsp:txBody>
      <dsp:txXfrm>
        <a:off x="118381" y="2943822"/>
        <a:ext cx="2356345" cy="1178411"/>
      </dsp:txXfrm>
    </dsp:sp>
    <dsp:sp modelId="{851DCBE2-94EB-4C5C-BFF2-2A26CD09E0E1}">
      <dsp:nvSpPr>
        <dsp:cNvPr id="0" name=""/>
        <dsp:cNvSpPr/>
      </dsp:nvSpPr>
      <dsp:spPr>
        <a:xfrm rot="18000000">
          <a:off x="1754077" y="1851553"/>
          <a:ext cx="813929"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1864560" y="1925208"/>
        <a:ext cx="592964" cy="220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86C37-481D-4485-AC61-D9ADD8E4DA2A}">
      <dsp:nvSpPr>
        <dsp:cNvPr id="0" name=""/>
        <dsp:cNvSpPr/>
      </dsp:nvSpPr>
      <dsp:spPr>
        <a:xfrm>
          <a:off x="2691228" y="924415"/>
          <a:ext cx="2394413" cy="12530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t>State</a:t>
          </a:r>
        </a:p>
        <a:p>
          <a:pPr lvl="0" algn="ctr" defTabSz="622300">
            <a:lnSpc>
              <a:spcPct val="90000"/>
            </a:lnSpc>
            <a:spcBef>
              <a:spcPct val="0"/>
            </a:spcBef>
            <a:spcAft>
              <a:spcPct val="35000"/>
            </a:spcAft>
          </a:pPr>
          <a:r>
            <a:rPr lang="nl-NL" sz="1400" kern="1200" dirty="0"/>
            <a:t>General interest</a:t>
          </a:r>
        </a:p>
        <a:p>
          <a:pPr lvl="0" algn="ctr" defTabSz="622300">
            <a:lnSpc>
              <a:spcPct val="90000"/>
            </a:lnSpc>
            <a:spcBef>
              <a:spcPct val="0"/>
            </a:spcBef>
            <a:spcAft>
              <a:spcPct val="35000"/>
            </a:spcAft>
          </a:pPr>
          <a:r>
            <a:rPr lang="nl-NL" sz="1400" kern="1200" dirty="0"/>
            <a:t>Public </a:t>
          </a:r>
          <a:r>
            <a:rPr lang="nl-NL" sz="1400" kern="1200" dirty="0" err="1"/>
            <a:t>organisations</a:t>
          </a:r>
          <a:r>
            <a:rPr lang="nl-NL" sz="1400" kern="1200" dirty="0"/>
            <a:t> + </a:t>
          </a:r>
          <a:r>
            <a:rPr lang="nl-NL" sz="1400" kern="1200" dirty="0" err="1"/>
            <a:t>neutral</a:t>
          </a:r>
          <a:r>
            <a:rPr lang="nl-NL" sz="1400" kern="1200" dirty="0"/>
            <a:t> class</a:t>
          </a:r>
        </a:p>
        <a:p>
          <a:pPr lvl="0" algn="ctr" defTabSz="622300">
            <a:lnSpc>
              <a:spcPct val="90000"/>
            </a:lnSpc>
            <a:spcBef>
              <a:spcPct val="0"/>
            </a:spcBef>
            <a:spcAft>
              <a:spcPct val="35000"/>
            </a:spcAft>
          </a:pPr>
          <a:r>
            <a:rPr lang="nl-NL" sz="1400" kern="1200" dirty="0"/>
            <a:t>Public domain</a:t>
          </a:r>
        </a:p>
      </dsp:txBody>
      <dsp:txXfrm>
        <a:off x="2727929" y="961116"/>
        <a:ext cx="2321011" cy="1179652"/>
      </dsp:txXfrm>
    </dsp:sp>
    <dsp:sp modelId="{27BFE4BE-37A7-47AA-A3C6-EB8F12DB2F3C}">
      <dsp:nvSpPr>
        <dsp:cNvPr id="0" name=""/>
        <dsp:cNvSpPr/>
      </dsp:nvSpPr>
      <dsp:spPr>
        <a:xfrm rot="21590409">
          <a:off x="5102735" y="1367277"/>
          <a:ext cx="136747" cy="3601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5143759" y="1439312"/>
        <a:ext cx="54699" cy="216103"/>
      </dsp:txXfrm>
    </dsp:sp>
    <dsp:sp modelId="{287642D6-D9FB-471D-8105-03EFE93C25E9}">
      <dsp:nvSpPr>
        <dsp:cNvPr id="0" name=""/>
        <dsp:cNvSpPr/>
      </dsp:nvSpPr>
      <dsp:spPr>
        <a:xfrm>
          <a:off x="5256575" y="909999"/>
          <a:ext cx="2430801" cy="12674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t>Market</a:t>
          </a:r>
        </a:p>
        <a:p>
          <a:pPr lvl="0" algn="ctr" defTabSz="622300">
            <a:lnSpc>
              <a:spcPct val="90000"/>
            </a:lnSpc>
            <a:spcBef>
              <a:spcPct val="0"/>
            </a:spcBef>
            <a:spcAft>
              <a:spcPct val="35000"/>
            </a:spcAft>
          </a:pPr>
          <a:r>
            <a:rPr lang="nl-NL" sz="1400" kern="1200" dirty="0"/>
            <a:t>General interest</a:t>
          </a:r>
        </a:p>
        <a:p>
          <a:pPr lvl="0" algn="ctr" defTabSz="622300">
            <a:lnSpc>
              <a:spcPct val="90000"/>
            </a:lnSpc>
            <a:spcBef>
              <a:spcPct val="0"/>
            </a:spcBef>
            <a:spcAft>
              <a:spcPct val="35000"/>
            </a:spcAft>
          </a:pPr>
          <a:r>
            <a:rPr lang="nl-NL" sz="1400" kern="1200" dirty="0"/>
            <a:t>Companies</a:t>
          </a:r>
        </a:p>
        <a:p>
          <a:pPr lvl="0" algn="ctr" defTabSz="622300">
            <a:lnSpc>
              <a:spcPct val="90000"/>
            </a:lnSpc>
            <a:spcBef>
              <a:spcPct val="0"/>
            </a:spcBef>
            <a:spcAft>
              <a:spcPct val="35000"/>
            </a:spcAft>
          </a:pPr>
          <a:r>
            <a:rPr lang="nl-NL" sz="1400" kern="1200" dirty="0" err="1"/>
            <a:t>Economic</a:t>
          </a:r>
          <a:r>
            <a:rPr lang="nl-NL" sz="1400" kern="1200" dirty="0"/>
            <a:t> &amp; Public domain</a:t>
          </a:r>
        </a:p>
      </dsp:txBody>
      <dsp:txXfrm>
        <a:off x="5293698" y="947122"/>
        <a:ext cx="2356555" cy="1193225"/>
      </dsp:txXfrm>
    </dsp:sp>
    <dsp:sp modelId="{BF29E55F-87E0-44E9-B1CC-EC147E7FAABF}">
      <dsp:nvSpPr>
        <dsp:cNvPr id="0" name=""/>
        <dsp:cNvSpPr/>
      </dsp:nvSpPr>
      <dsp:spPr>
        <a:xfrm rot="10807726">
          <a:off x="3798905" y="519986"/>
          <a:ext cx="136747" cy="3601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rot="10800000">
        <a:off x="3839929" y="592021"/>
        <a:ext cx="54699" cy="216103"/>
      </dsp:txXfrm>
    </dsp:sp>
    <dsp:sp modelId="{3E7F7EE5-E02C-4715-B457-EC97B4C8EF91}">
      <dsp:nvSpPr>
        <dsp:cNvPr id="0" name=""/>
        <dsp:cNvSpPr/>
      </dsp:nvSpPr>
      <dsp:spPr>
        <a:xfrm>
          <a:off x="72004" y="919922"/>
          <a:ext cx="2376219" cy="1224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err="1"/>
            <a:t>Citizens</a:t>
          </a:r>
          <a:endParaRPr lang="nl-NL" sz="1400" kern="1200" dirty="0"/>
        </a:p>
        <a:p>
          <a:pPr lvl="0" algn="ctr" defTabSz="622300">
            <a:lnSpc>
              <a:spcPct val="90000"/>
            </a:lnSpc>
            <a:spcBef>
              <a:spcPct val="0"/>
            </a:spcBef>
            <a:spcAft>
              <a:spcPct val="35000"/>
            </a:spcAft>
          </a:pPr>
          <a:r>
            <a:rPr lang="nl-NL" sz="1400" kern="1200" dirty="0"/>
            <a:t>General interest</a:t>
          </a:r>
        </a:p>
        <a:p>
          <a:pPr lvl="0" algn="ctr" defTabSz="622300">
            <a:lnSpc>
              <a:spcPct val="90000"/>
            </a:lnSpc>
            <a:spcBef>
              <a:spcPct val="0"/>
            </a:spcBef>
            <a:spcAft>
              <a:spcPct val="35000"/>
            </a:spcAft>
          </a:pPr>
          <a:r>
            <a:rPr lang="nl-NL" sz="1400" kern="1200" dirty="0" err="1"/>
            <a:t>Individuals</a:t>
          </a:r>
          <a:r>
            <a:rPr lang="nl-NL" sz="1400" kern="1200" dirty="0"/>
            <a:t>/family</a:t>
          </a:r>
        </a:p>
        <a:p>
          <a:pPr lvl="0" algn="ctr" defTabSz="622300">
            <a:lnSpc>
              <a:spcPct val="90000"/>
            </a:lnSpc>
            <a:spcBef>
              <a:spcPct val="0"/>
            </a:spcBef>
            <a:spcAft>
              <a:spcPct val="35000"/>
            </a:spcAft>
          </a:pPr>
          <a:r>
            <a:rPr lang="nl-NL" sz="1400" kern="1200" dirty="0"/>
            <a:t>Private &amp; Public domain</a:t>
          </a:r>
        </a:p>
      </dsp:txBody>
      <dsp:txXfrm>
        <a:off x="107860" y="955778"/>
        <a:ext cx="2304507" cy="1152487"/>
      </dsp:txXfrm>
    </dsp:sp>
    <dsp:sp modelId="{851DCBE2-94EB-4C5C-BFF2-2A26CD09E0E1}">
      <dsp:nvSpPr>
        <dsp:cNvPr id="0" name=""/>
        <dsp:cNvSpPr/>
      </dsp:nvSpPr>
      <dsp:spPr>
        <a:xfrm rot="24747">
          <a:off x="2501352" y="1361362"/>
          <a:ext cx="136747" cy="3601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2542376" y="1433397"/>
        <a:ext cx="54699" cy="216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86C37-481D-4485-AC61-D9ADD8E4DA2A}">
      <dsp:nvSpPr>
        <dsp:cNvPr id="0" name=""/>
        <dsp:cNvSpPr/>
      </dsp:nvSpPr>
      <dsp:spPr>
        <a:xfrm>
          <a:off x="1809911" y="-117018"/>
          <a:ext cx="2448272" cy="1281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t>State</a:t>
          </a:r>
        </a:p>
        <a:p>
          <a:pPr lvl="0" algn="ctr" defTabSz="622300">
            <a:lnSpc>
              <a:spcPct val="90000"/>
            </a:lnSpc>
            <a:spcBef>
              <a:spcPct val="0"/>
            </a:spcBef>
            <a:spcAft>
              <a:spcPct val="35000"/>
            </a:spcAft>
          </a:pPr>
          <a:r>
            <a:rPr lang="nl-NL" sz="1400" kern="1200" dirty="0"/>
            <a:t>General interest</a:t>
          </a:r>
        </a:p>
        <a:p>
          <a:pPr lvl="0" algn="ctr" defTabSz="622300">
            <a:lnSpc>
              <a:spcPct val="90000"/>
            </a:lnSpc>
            <a:spcBef>
              <a:spcPct val="0"/>
            </a:spcBef>
            <a:spcAft>
              <a:spcPct val="35000"/>
            </a:spcAft>
          </a:pPr>
          <a:r>
            <a:rPr lang="nl-NL" sz="1400" kern="1200" dirty="0"/>
            <a:t>Public </a:t>
          </a:r>
          <a:r>
            <a:rPr lang="nl-NL" sz="1400" kern="1200" dirty="0" err="1"/>
            <a:t>organisations</a:t>
          </a:r>
          <a:r>
            <a:rPr lang="nl-NL" sz="1400" kern="1200" dirty="0"/>
            <a:t> + </a:t>
          </a:r>
          <a:r>
            <a:rPr lang="nl-NL" sz="1400" kern="1200" dirty="0" err="1"/>
            <a:t>neutral</a:t>
          </a:r>
          <a:r>
            <a:rPr lang="nl-NL" sz="1400" kern="1200" dirty="0"/>
            <a:t> class</a:t>
          </a:r>
        </a:p>
        <a:p>
          <a:pPr lvl="0" algn="ctr" defTabSz="622300">
            <a:lnSpc>
              <a:spcPct val="90000"/>
            </a:lnSpc>
            <a:spcBef>
              <a:spcPct val="0"/>
            </a:spcBef>
            <a:spcAft>
              <a:spcPct val="35000"/>
            </a:spcAft>
          </a:pPr>
          <a:r>
            <a:rPr lang="nl-NL" sz="1400" kern="1200" dirty="0"/>
            <a:t>Public domain</a:t>
          </a:r>
        </a:p>
      </dsp:txBody>
      <dsp:txXfrm>
        <a:off x="1847437" y="-79492"/>
        <a:ext cx="2373220" cy="1206187"/>
      </dsp:txXfrm>
    </dsp:sp>
    <dsp:sp modelId="{27BFE4BE-37A7-47AA-A3C6-EB8F12DB2F3C}">
      <dsp:nvSpPr>
        <dsp:cNvPr id="0" name=""/>
        <dsp:cNvSpPr/>
      </dsp:nvSpPr>
      <dsp:spPr>
        <a:xfrm rot="3600000">
          <a:off x="3493701" y="1840491"/>
          <a:ext cx="813929"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3604184" y="1914146"/>
        <a:ext cx="592964" cy="220965"/>
      </dsp:txXfrm>
    </dsp:sp>
    <dsp:sp modelId="{287642D6-D9FB-471D-8105-03EFE93C25E9}">
      <dsp:nvSpPr>
        <dsp:cNvPr id="0" name=""/>
        <dsp:cNvSpPr/>
      </dsp:nvSpPr>
      <dsp:spPr>
        <a:xfrm>
          <a:off x="3528801" y="2885037"/>
          <a:ext cx="2485478" cy="12959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t>Market</a:t>
          </a:r>
        </a:p>
        <a:p>
          <a:pPr lvl="0" algn="ctr" defTabSz="622300">
            <a:lnSpc>
              <a:spcPct val="90000"/>
            </a:lnSpc>
            <a:spcBef>
              <a:spcPct val="0"/>
            </a:spcBef>
            <a:spcAft>
              <a:spcPct val="35000"/>
            </a:spcAft>
          </a:pPr>
          <a:r>
            <a:rPr lang="nl-NL" sz="1400" kern="1200" dirty="0"/>
            <a:t>Group </a:t>
          </a:r>
          <a:r>
            <a:rPr lang="nl-NL" sz="1400" kern="1200" dirty="0" err="1"/>
            <a:t>interests</a:t>
          </a:r>
          <a:endParaRPr lang="nl-NL" sz="1400" kern="1200" dirty="0"/>
        </a:p>
        <a:p>
          <a:pPr lvl="0" algn="ctr" defTabSz="622300">
            <a:lnSpc>
              <a:spcPct val="90000"/>
            </a:lnSpc>
            <a:spcBef>
              <a:spcPct val="0"/>
            </a:spcBef>
            <a:spcAft>
              <a:spcPct val="35000"/>
            </a:spcAft>
          </a:pPr>
          <a:r>
            <a:rPr lang="nl-NL" sz="1400" kern="1200" dirty="0" err="1"/>
            <a:t>Associations</a:t>
          </a:r>
          <a:r>
            <a:rPr lang="nl-NL" sz="1400" kern="1200" dirty="0"/>
            <a:t>/</a:t>
          </a:r>
          <a:r>
            <a:rPr lang="nl-NL" sz="1400" kern="1200" dirty="0" err="1"/>
            <a:t>unions</a:t>
          </a:r>
          <a:r>
            <a:rPr lang="nl-NL" sz="1400" kern="1200" dirty="0"/>
            <a:t>/</a:t>
          </a:r>
          <a:r>
            <a:rPr lang="nl-NL" sz="1400" kern="1200" dirty="0" err="1"/>
            <a:t>political</a:t>
          </a:r>
          <a:r>
            <a:rPr lang="nl-NL" sz="1400" kern="1200" dirty="0"/>
            <a:t> </a:t>
          </a:r>
          <a:r>
            <a:rPr lang="nl-NL" sz="1400" kern="1200" dirty="0" err="1"/>
            <a:t>parties</a:t>
          </a:r>
          <a:endParaRPr lang="nl-NL" sz="1400" kern="1200" dirty="0"/>
        </a:p>
        <a:p>
          <a:pPr lvl="0" algn="ctr" defTabSz="622300">
            <a:lnSpc>
              <a:spcPct val="90000"/>
            </a:lnSpc>
            <a:spcBef>
              <a:spcPct val="0"/>
            </a:spcBef>
            <a:spcAft>
              <a:spcPct val="35000"/>
            </a:spcAft>
          </a:pPr>
          <a:r>
            <a:rPr lang="nl-NL" sz="1400" kern="1200" dirty="0" err="1"/>
            <a:t>Economic</a:t>
          </a:r>
          <a:r>
            <a:rPr lang="nl-NL" sz="1400" kern="1200" dirty="0"/>
            <a:t> domain</a:t>
          </a:r>
        </a:p>
      </dsp:txBody>
      <dsp:txXfrm>
        <a:off x="3566759" y="2922995"/>
        <a:ext cx="2409562" cy="1220065"/>
      </dsp:txXfrm>
    </dsp:sp>
    <dsp:sp modelId="{BF29E55F-87E0-44E9-B1CC-EC147E7FAABF}">
      <dsp:nvSpPr>
        <dsp:cNvPr id="0" name=""/>
        <dsp:cNvSpPr/>
      </dsp:nvSpPr>
      <dsp:spPr>
        <a:xfrm rot="10800000">
          <a:off x="2613130" y="3348890"/>
          <a:ext cx="813929"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rot="10800000">
        <a:off x="2723612" y="3422545"/>
        <a:ext cx="592964" cy="220965"/>
      </dsp:txXfrm>
    </dsp:sp>
    <dsp:sp modelId="{3E7F7EE5-E02C-4715-B457-EC97B4C8EF91}">
      <dsp:nvSpPr>
        <dsp:cNvPr id="0" name=""/>
        <dsp:cNvSpPr/>
      </dsp:nvSpPr>
      <dsp:spPr>
        <a:xfrm>
          <a:off x="81719" y="2907160"/>
          <a:ext cx="2429669" cy="12517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err="1"/>
            <a:t>Citizens</a:t>
          </a:r>
          <a:endParaRPr lang="nl-NL" sz="1400" kern="1200" dirty="0"/>
        </a:p>
        <a:p>
          <a:pPr lvl="0" algn="ctr" defTabSz="622300">
            <a:lnSpc>
              <a:spcPct val="90000"/>
            </a:lnSpc>
            <a:spcBef>
              <a:spcPct val="0"/>
            </a:spcBef>
            <a:spcAft>
              <a:spcPct val="35000"/>
            </a:spcAft>
          </a:pPr>
          <a:r>
            <a:rPr lang="nl-NL" sz="1400" kern="1200" dirty="0"/>
            <a:t>Private </a:t>
          </a:r>
          <a:r>
            <a:rPr lang="nl-NL" sz="1400" kern="1200" dirty="0" err="1"/>
            <a:t>interests</a:t>
          </a:r>
          <a:endParaRPr lang="nl-NL" sz="1400" kern="1200" dirty="0"/>
        </a:p>
        <a:p>
          <a:pPr lvl="0" algn="ctr" defTabSz="622300">
            <a:lnSpc>
              <a:spcPct val="90000"/>
            </a:lnSpc>
            <a:spcBef>
              <a:spcPct val="0"/>
            </a:spcBef>
            <a:spcAft>
              <a:spcPct val="35000"/>
            </a:spcAft>
          </a:pPr>
          <a:r>
            <a:rPr lang="nl-NL" sz="1400" kern="1200" dirty="0" err="1"/>
            <a:t>Individuals</a:t>
          </a:r>
          <a:r>
            <a:rPr lang="nl-NL" sz="1400" kern="1200" dirty="0"/>
            <a:t>/family</a:t>
          </a:r>
        </a:p>
        <a:p>
          <a:pPr lvl="0" algn="ctr" defTabSz="622300">
            <a:lnSpc>
              <a:spcPct val="90000"/>
            </a:lnSpc>
            <a:spcBef>
              <a:spcPct val="0"/>
            </a:spcBef>
            <a:spcAft>
              <a:spcPct val="35000"/>
            </a:spcAft>
          </a:pPr>
          <a:r>
            <a:rPr lang="nl-NL" sz="1400" kern="1200" dirty="0"/>
            <a:t>Private domain</a:t>
          </a:r>
        </a:p>
      </dsp:txBody>
      <dsp:txXfrm>
        <a:off x="118381" y="2943822"/>
        <a:ext cx="2356345" cy="1178411"/>
      </dsp:txXfrm>
    </dsp:sp>
    <dsp:sp modelId="{851DCBE2-94EB-4C5C-BFF2-2A26CD09E0E1}">
      <dsp:nvSpPr>
        <dsp:cNvPr id="0" name=""/>
        <dsp:cNvSpPr/>
      </dsp:nvSpPr>
      <dsp:spPr>
        <a:xfrm rot="18000000">
          <a:off x="1754077" y="1851553"/>
          <a:ext cx="813929"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1864560" y="1925208"/>
        <a:ext cx="592964" cy="2209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86C37-481D-4485-AC61-D9ADD8E4DA2A}">
      <dsp:nvSpPr>
        <dsp:cNvPr id="0" name=""/>
        <dsp:cNvSpPr/>
      </dsp:nvSpPr>
      <dsp:spPr>
        <a:xfrm>
          <a:off x="2183907" y="663853"/>
          <a:ext cx="2448272" cy="1281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t>State</a:t>
          </a:r>
        </a:p>
        <a:p>
          <a:pPr lvl="0" algn="ctr" defTabSz="622300">
            <a:lnSpc>
              <a:spcPct val="90000"/>
            </a:lnSpc>
            <a:spcBef>
              <a:spcPct val="0"/>
            </a:spcBef>
            <a:spcAft>
              <a:spcPct val="35000"/>
            </a:spcAft>
          </a:pPr>
          <a:r>
            <a:rPr lang="nl-NL" sz="1400" kern="1200" dirty="0"/>
            <a:t>General interest</a:t>
          </a:r>
        </a:p>
        <a:p>
          <a:pPr lvl="0" algn="ctr" defTabSz="622300">
            <a:lnSpc>
              <a:spcPct val="90000"/>
            </a:lnSpc>
            <a:spcBef>
              <a:spcPct val="0"/>
            </a:spcBef>
            <a:spcAft>
              <a:spcPct val="35000"/>
            </a:spcAft>
          </a:pPr>
          <a:r>
            <a:rPr lang="nl-NL" sz="1400" kern="1200" dirty="0"/>
            <a:t>Public </a:t>
          </a:r>
          <a:r>
            <a:rPr lang="nl-NL" sz="1400" kern="1200" dirty="0" err="1"/>
            <a:t>organisations</a:t>
          </a:r>
          <a:r>
            <a:rPr lang="nl-NL" sz="1400" kern="1200" dirty="0"/>
            <a:t> + </a:t>
          </a:r>
          <a:r>
            <a:rPr lang="nl-NL" sz="1400" kern="1200" dirty="0" err="1"/>
            <a:t>neutral</a:t>
          </a:r>
          <a:r>
            <a:rPr lang="nl-NL" sz="1400" kern="1200" dirty="0"/>
            <a:t> class</a:t>
          </a:r>
        </a:p>
        <a:p>
          <a:pPr lvl="0" algn="ctr" defTabSz="622300">
            <a:lnSpc>
              <a:spcPct val="90000"/>
            </a:lnSpc>
            <a:spcBef>
              <a:spcPct val="0"/>
            </a:spcBef>
            <a:spcAft>
              <a:spcPct val="35000"/>
            </a:spcAft>
          </a:pPr>
          <a:r>
            <a:rPr lang="nl-NL" sz="1400" kern="1200" dirty="0"/>
            <a:t>Public domain</a:t>
          </a:r>
        </a:p>
      </dsp:txBody>
      <dsp:txXfrm>
        <a:off x="2221433" y="701379"/>
        <a:ext cx="2373220" cy="1206187"/>
      </dsp:txXfrm>
    </dsp:sp>
    <dsp:sp modelId="{27BFE4BE-37A7-47AA-A3C6-EB8F12DB2F3C}">
      <dsp:nvSpPr>
        <dsp:cNvPr id="0" name=""/>
        <dsp:cNvSpPr/>
      </dsp:nvSpPr>
      <dsp:spPr>
        <a:xfrm rot="12096998">
          <a:off x="2883027" y="1120335"/>
          <a:ext cx="1050028"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rot="10800000">
        <a:off x="2993509" y="1193990"/>
        <a:ext cx="829063" cy="220965"/>
      </dsp:txXfrm>
    </dsp:sp>
    <dsp:sp modelId="{287642D6-D9FB-471D-8105-03EFE93C25E9}">
      <dsp:nvSpPr>
        <dsp:cNvPr id="0" name=""/>
        <dsp:cNvSpPr/>
      </dsp:nvSpPr>
      <dsp:spPr>
        <a:xfrm>
          <a:off x="2183903" y="663853"/>
          <a:ext cx="2485478" cy="12959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t>Market</a:t>
          </a:r>
        </a:p>
        <a:p>
          <a:pPr lvl="0" algn="ctr" defTabSz="622300">
            <a:lnSpc>
              <a:spcPct val="90000"/>
            </a:lnSpc>
            <a:spcBef>
              <a:spcPct val="0"/>
            </a:spcBef>
            <a:spcAft>
              <a:spcPct val="35000"/>
            </a:spcAft>
          </a:pPr>
          <a:r>
            <a:rPr lang="nl-NL" sz="1400" kern="1200" dirty="0"/>
            <a:t>Group &amp; public </a:t>
          </a:r>
          <a:r>
            <a:rPr lang="nl-NL" sz="1400" kern="1200" dirty="0" err="1"/>
            <a:t>interests</a:t>
          </a:r>
          <a:endParaRPr lang="nl-NL" sz="1400" kern="1200" dirty="0"/>
        </a:p>
        <a:p>
          <a:pPr lvl="0" algn="ctr" defTabSz="622300">
            <a:lnSpc>
              <a:spcPct val="90000"/>
            </a:lnSpc>
            <a:spcBef>
              <a:spcPct val="0"/>
            </a:spcBef>
            <a:spcAft>
              <a:spcPct val="35000"/>
            </a:spcAft>
          </a:pPr>
          <a:r>
            <a:rPr lang="nl-NL" sz="1400" kern="1200" dirty="0"/>
            <a:t>Companies</a:t>
          </a:r>
        </a:p>
        <a:p>
          <a:pPr lvl="0" algn="ctr" defTabSz="622300">
            <a:lnSpc>
              <a:spcPct val="90000"/>
            </a:lnSpc>
            <a:spcBef>
              <a:spcPct val="0"/>
            </a:spcBef>
            <a:spcAft>
              <a:spcPct val="35000"/>
            </a:spcAft>
          </a:pPr>
          <a:r>
            <a:rPr lang="nl-NL" sz="1400" kern="1200" dirty="0" err="1"/>
            <a:t>Economic</a:t>
          </a:r>
          <a:r>
            <a:rPr lang="nl-NL" sz="1400" kern="1200" dirty="0"/>
            <a:t> &amp; public domain</a:t>
          </a:r>
        </a:p>
      </dsp:txBody>
      <dsp:txXfrm>
        <a:off x="2221861" y="701811"/>
        <a:ext cx="2409562" cy="1220065"/>
      </dsp:txXfrm>
    </dsp:sp>
    <dsp:sp modelId="{BF29E55F-87E0-44E9-B1CC-EC147E7FAABF}">
      <dsp:nvSpPr>
        <dsp:cNvPr id="0" name=""/>
        <dsp:cNvSpPr/>
      </dsp:nvSpPr>
      <dsp:spPr>
        <a:xfrm rot="8028040">
          <a:off x="1825976" y="2249359"/>
          <a:ext cx="1050028"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rot="10800000">
        <a:off x="1936458" y="2323014"/>
        <a:ext cx="829063" cy="220965"/>
      </dsp:txXfrm>
    </dsp:sp>
    <dsp:sp modelId="{3E7F7EE5-E02C-4715-B457-EC97B4C8EF91}">
      <dsp:nvSpPr>
        <dsp:cNvPr id="0" name=""/>
        <dsp:cNvSpPr/>
      </dsp:nvSpPr>
      <dsp:spPr>
        <a:xfrm>
          <a:off x="81719" y="2907160"/>
          <a:ext cx="2429669" cy="12517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err="1"/>
            <a:t>Citizens</a:t>
          </a:r>
          <a:endParaRPr lang="nl-NL" sz="1400" kern="1200" dirty="0"/>
        </a:p>
        <a:p>
          <a:pPr lvl="0" algn="ctr" defTabSz="622300">
            <a:lnSpc>
              <a:spcPct val="90000"/>
            </a:lnSpc>
            <a:spcBef>
              <a:spcPct val="0"/>
            </a:spcBef>
            <a:spcAft>
              <a:spcPct val="35000"/>
            </a:spcAft>
          </a:pPr>
          <a:r>
            <a:rPr lang="nl-NL" sz="1400" kern="1200" dirty="0"/>
            <a:t>Private </a:t>
          </a:r>
          <a:r>
            <a:rPr lang="nl-NL" sz="1400" kern="1200" dirty="0" err="1"/>
            <a:t>interests</a:t>
          </a:r>
          <a:endParaRPr lang="nl-NL" sz="1400" kern="1200" dirty="0"/>
        </a:p>
        <a:p>
          <a:pPr lvl="0" algn="ctr" defTabSz="622300">
            <a:lnSpc>
              <a:spcPct val="90000"/>
            </a:lnSpc>
            <a:spcBef>
              <a:spcPct val="0"/>
            </a:spcBef>
            <a:spcAft>
              <a:spcPct val="35000"/>
            </a:spcAft>
          </a:pPr>
          <a:r>
            <a:rPr lang="nl-NL" sz="1400" kern="1200" dirty="0" err="1"/>
            <a:t>Individuals</a:t>
          </a:r>
          <a:r>
            <a:rPr lang="nl-NL" sz="1400" kern="1200" dirty="0"/>
            <a:t>/family</a:t>
          </a:r>
        </a:p>
        <a:p>
          <a:pPr lvl="0" algn="ctr" defTabSz="622300">
            <a:lnSpc>
              <a:spcPct val="90000"/>
            </a:lnSpc>
            <a:spcBef>
              <a:spcPct val="0"/>
            </a:spcBef>
            <a:spcAft>
              <a:spcPct val="35000"/>
            </a:spcAft>
          </a:pPr>
          <a:r>
            <a:rPr lang="nl-NL" sz="1400" kern="1200" dirty="0"/>
            <a:t>Private domain</a:t>
          </a:r>
        </a:p>
      </dsp:txBody>
      <dsp:txXfrm>
        <a:off x="118381" y="2943822"/>
        <a:ext cx="2356345" cy="1178411"/>
      </dsp:txXfrm>
    </dsp:sp>
    <dsp:sp modelId="{851DCBE2-94EB-4C5C-BFF2-2A26CD09E0E1}">
      <dsp:nvSpPr>
        <dsp:cNvPr id="0" name=""/>
        <dsp:cNvSpPr/>
      </dsp:nvSpPr>
      <dsp:spPr>
        <a:xfrm rot="18807295">
          <a:off x="1820296" y="2241989"/>
          <a:ext cx="1050028"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1930779" y="2315644"/>
        <a:ext cx="829063" cy="2209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86C37-481D-4485-AC61-D9ADD8E4DA2A}">
      <dsp:nvSpPr>
        <dsp:cNvPr id="0" name=""/>
        <dsp:cNvSpPr/>
      </dsp:nvSpPr>
      <dsp:spPr>
        <a:xfrm>
          <a:off x="1823865" y="2782760"/>
          <a:ext cx="2448272" cy="1281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t>State</a:t>
          </a:r>
        </a:p>
      </dsp:txBody>
      <dsp:txXfrm>
        <a:off x="1861391" y="2820286"/>
        <a:ext cx="2373220" cy="1206187"/>
      </dsp:txXfrm>
    </dsp:sp>
    <dsp:sp modelId="{27BFE4BE-37A7-47AA-A3C6-EB8F12DB2F3C}">
      <dsp:nvSpPr>
        <dsp:cNvPr id="0" name=""/>
        <dsp:cNvSpPr/>
      </dsp:nvSpPr>
      <dsp:spPr>
        <a:xfrm rot="18073157">
          <a:off x="3465276" y="1920687"/>
          <a:ext cx="76375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3575759" y="1994342"/>
        <a:ext cx="542790" cy="220965"/>
      </dsp:txXfrm>
    </dsp:sp>
    <dsp:sp modelId="{287642D6-D9FB-471D-8105-03EFE93C25E9}">
      <dsp:nvSpPr>
        <dsp:cNvPr id="0" name=""/>
        <dsp:cNvSpPr/>
      </dsp:nvSpPr>
      <dsp:spPr>
        <a:xfrm>
          <a:off x="3408035" y="130907"/>
          <a:ext cx="2485478" cy="12959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t>Market</a:t>
          </a:r>
        </a:p>
        <a:p>
          <a:pPr lvl="0" algn="ctr" defTabSz="622300">
            <a:lnSpc>
              <a:spcPct val="90000"/>
            </a:lnSpc>
            <a:spcBef>
              <a:spcPct val="0"/>
            </a:spcBef>
            <a:spcAft>
              <a:spcPct val="35000"/>
            </a:spcAft>
          </a:pPr>
          <a:r>
            <a:rPr lang="nl-NL" sz="1400" kern="1200" dirty="0"/>
            <a:t>Group </a:t>
          </a:r>
          <a:r>
            <a:rPr lang="nl-NL" sz="1400" kern="1200" dirty="0" err="1"/>
            <a:t>interests</a:t>
          </a:r>
          <a:endParaRPr lang="nl-NL" sz="1400" kern="1200" dirty="0"/>
        </a:p>
        <a:p>
          <a:pPr lvl="0" algn="ctr" defTabSz="622300">
            <a:lnSpc>
              <a:spcPct val="90000"/>
            </a:lnSpc>
            <a:spcBef>
              <a:spcPct val="0"/>
            </a:spcBef>
            <a:spcAft>
              <a:spcPct val="35000"/>
            </a:spcAft>
          </a:pPr>
          <a:r>
            <a:rPr lang="nl-NL" sz="1400" kern="1200" dirty="0" err="1"/>
            <a:t>Associations</a:t>
          </a:r>
          <a:r>
            <a:rPr lang="nl-NL" sz="1400" kern="1200" dirty="0"/>
            <a:t>/</a:t>
          </a:r>
          <a:r>
            <a:rPr lang="nl-NL" sz="1400" kern="1200" dirty="0" err="1"/>
            <a:t>unions</a:t>
          </a:r>
          <a:r>
            <a:rPr lang="nl-NL" sz="1400" kern="1200" dirty="0"/>
            <a:t>/</a:t>
          </a:r>
          <a:r>
            <a:rPr lang="nl-NL" sz="1400" kern="1200" dirty="0" err="1"/>
            <a:t>political</a:t>
          </a:r>
          <a:r>
            <a:rPr lang="nl-NL" sz="1400" kern="1200" dirty="0"/>
            <a:t> </a:t>
          </a:r>
          <a:r>
            <a:rPr lang="nl-NL" sz="1400" kern="1200" dirty="0" err="1"/>
            <a:t>parties</a:t>
          </a:r>
          <a:endParaRPr lang="nl-NL" sz="1400" kern="1200" dirty="0"/>
        </a:p>
        <a:p>
          <a:pPr lvl="0" algn="ctr" defTabSz="622300">
            <a:lnSpc>
              <a:spcPct val="90000"/>
            </a:lnSpc>
            <a:spcBef>
              <a:spcPct val="0"/>
            </a:spcBef>
            <a:spcAft>
              <a:spcPct val="35000"/>
            </a:spcAft>
          </a:pPr>
          <a:r>
            <a:rPr lang="nl-NL" sz="1400" kern="1200" dirty="0" err="1"/>
            <a:t>Economic</a:t>
          </a:r>
          <a:r>
            <a:rPr lang="nl-NL" sz="1400" kern="1200" dirty="0"/>
            <a:t> domain</a:t>
          </a:r>
        </a:p>
      </dsp:txBody>
      <dsp:txXfrm>
        <a:off x="3445993" y="168865"/>
        <a:ext cx="2409562" cy="1220065"/>
      </dsp:txXfrm>
    </dsp:sp>
    <dsp:sp modelId="{BF29E55F-87E0-44E9-B1CC-EC147E7FAABF}">
      <dsp:nvSpPr>
        <dsp:cNvPr id="0" name=""/>
        <dsp:cNvSpPr/>
      </dsp:nvSpPr>
      <dsp:spPr>
        <a:xfrm rot="10793196">
          <a:off x="2548810" y="598165"/>
          <a:ext cx="76375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rot="10800000">
        <a:off x="2659292" y="671820"/>
        <a:ext cx="542790" cy="220965"/>
      </dsp:txXfrm>
    </dsp:sp>
    <dsp:sp modelId="{3E7F7EE5-E02C-4715-B457-EC97B4C8EF91}">
      <dsp:nvSpPr>
        <dsp:cNvPr id="0" name=""/>
        <dsp:cNvSpPr/>
      </dsp:nvSpPr>
      <dsp:spPr>
        <a:xfrm>
          <a:off x="23672" y="159783"/>
          <a:ext cx="2429669" cy="12517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err="1"/>
            <a:t>Citizens</a:t>
          </a:r>
          <a:endParaRPr lang="nl-NL" sz="1400" kern="1200" dirty="0"/>
        </a:p>
        <a:p>
          <a:pPr lvl="0" algn="ctr" defTabSz="622300">
            <a:lnSpc>
              <a:spcPct val="90000"/>
            </a:lnSpc>
            <a:spcBef>
              <a:spcPct val="0"/>
            </a:spcBef>
            <a:spcAft>
              <a:spcPct val="35000"/>
            </a:spcAft>
          </a:pPr>
          <a:r>
            <a:rPr lang="nl-NL" sz="1400" kern="1200" dirty="0"/>
            <a:t>Private </a:t>
          </a:r>
          <a:r>
            <a:rPr lang="nl-NL" sz="1400" kern="1200" dirty="0" err="1"/>
            <a:t>interests</a:t>
          </a:r>
          <a:endParaRPr lang="nl-NL" sz="1400" kern="1200" dirty="0"/>
        </a:p>
        <a:p>
          <a:pPr lvl="0" algn="ctr" defTabSz="622300">
            <a:lnSpc>
              <a:spcPct val="90000"/>
            </a:lnSpc>
            <a:spcBef>
              <a:spcPct val="0"/>
            </a:spcBef>
            <a:spcAft>
              <a:spcPct val="35000"/>
            </a:spcAft>
          </a:pPr>
          <a:r>
            <a:rPr lang="nl-NL" sz="1400" kern="1200" dirty="0" err="1"/>
            <a:t>Individuals</a:t>
          </a:r>
          <a:r>
            <a:rPr lang="nl-NL" sz="1400" kern="1200" dirty="0"/>
            <a:t>/family</a:t>
          </a:r>
        </a:p>
        <a:p>
          <a:pPr lvl="0" algn="ctr" defTabSz="622300">
            <a:lnSpc>
              <a:spcPct val="90000"/>
            </a:lnSpc>
            <a:spcBef>
              <a:spcPct val="0"/>
            </a:spcBef>
            <a:spcAft>
              <a:spcPct val="35000"/>
            </a:spcAft>
          </a:pPr>
          <a:r>
            <a:rPr lang="nl-NL" sz="1400" kern="1200" dirty="0"/>
            <a:t>Private domain</a:t>
          </a:r>
        </a:p>
      </dsp:txBody>
      <dsp:txXfrm>
        <a:off x="60334" y="196445"/>
        <a:ext cx="2356345" cy="1178411"/>
      </dsp:txXfrm>
    </dsp:sp>
    <dsp:sp modelId="{851DCBE2-94EB-4C5C-BFF2-2A26CD09E0E1}">
      <dsp:nvSpPr>
        <dsp:cNvPr id="0" name=""/>
        <dsp:cNvSpPr/>
      </dsp:nvSpPr>
      <dsp:spPr>
        <a:xfrm rot="3332981">
          <a:off x="1756316" y="1913002"/>
          <a:ext cx="76375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1866799" y="1986657"/>
        <a:ext cx="542790" cy="22096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4748" cy="489259"/>
          </a:xfrm>
          <a:prstGeom prst="rect">
            <a:avLst/>
          </a:prstGeom>
          <a:noFill/>
          <a:ln w="9525">
            <a:noFill/>
            <a:miter lim="800000"/>
            <a:headEnd/>
            <a:tailEnd/>
          </a:ln>
          <a:effectLst/>
        </p:spPr>
        <p:txBody>
          <a:bodyPr vert="horz" wrap="square" lIns="90206" tIns="45103" rIns="90206" bIns="45103" numCol="1" anchor="t" anchorCtr="0" compatLnSpc="1">
            <a:prstTxWarp prst="textNoShape">
              <a:avLst/>
            </a:prstTxWarp>
          </a:bodyPr>
          <a:lstStyle>
            <a:lvl1pPr>
              <a:spcBef>
                <a:spcPct val="0"/>
              </a:spcBef>
              <a:buFontTx/>
              <a:buNone/>
              <a:defRPr sz="1200">
                <a:latin typeface="Times New Roman" pitchFamily="18" charset="0"/>
              </a:defRPr>
            </a:lvl1pPr>
          </a:lstStyle>
          <a:p>
            <a:pPr>
              <a:defRPr/>
            </a:pPr>
            <a:endParaRPr lang="nl-NL"/>
          </a:p>
        </p:txBody>
      </p:sp>
      <p:sp>
        <p:nvSpPr>
          <p:cNvPr id="26627" name="Rectangle 3"/>
          <p:cNvSpPr>
            <a:spLocks noGrp="1" noChangeArrowheads="1"/>
          </p:cNvSpPr>
          <p:nvPr>
            <p:ph type="dt" sz="quarter" idx="1"/>
          </p:nvPr>
        </p:nvSpPr>
        <p:spPr bwMode="auto">
          <a:xfrm>
            <a:off x="3809902" y="0"/>
            <a:ext cx="2914748" cy="489259"/>
          </a:xfrm>
          <a:prstGeom prst="rect">
            <a:avLst/>
          </a:prstGeom>
          <a:noFill/>
          <a:ln w="9525">
            <a:noFill/>
            <a:miter lim="800000"/>
            <a:headEnd/>
            <a:tailEnd/>
          </a:ln>
          <a:effectLst/>
        </p:spPr>
        <p:txBody>
          <a:bodyPr vert="horz" wrap="square" lIns="90206" tIns="45103" rIns="90206" bIns="45103" numCol="1" anchor="t" anchorCtr="0" compatLnSpc="1">
            <a:prstTxWarp prst="textNoShape">
              <a:avLst/>
            </a:prstTxWarp>
          </a:bodyPr>
          <a:lstStyle>
            <a:lvl1pPr algn="r">
              <a:spcBef>
                <a:spcPct val="0"/>
              </a:spcBef>
              <a:buFontTx/>
              <a:buNone/>
              <a:defRPr sz="1200">
                <a:latin typeface="Times New Roman" pitchFamily="18" charset="0"/>
              </a:defRPr>
            </a:lvl1pPr>
          </a:lstStyle>
          <a:p>
            <a:pPr>
              <a:defRPr/>
            </a:pPr>
            <a:endParaRPr lang="nl-NL"/>
          </a:p>
        </p:txBody>
      </p:sp>
      <p:sp>
        <p:nvSpPr>
          <p:cNvPr id="26628" name="Rectangle 4"/>
          <p:cNvSpPr>
            <a:spLocks noGrp="1" noChangeArrowheads="1"/>
          </p:cNvSpPr>
          <p:nvPr>
            <p:ph type="ftr" sz="quarter" idx="2"/>
          </p:nvPr>
        </p:nvSpPr>
        <p:spPr bwMode="auto">
          <a:xfrm>
            <a:off x="0" y="9284979"/>
            <a:ext cx="2914748" cy="489259"/>
          </a:xfrm>
          <a:prstGeom prst="rect">
            <a:avLst/>
          </a:prstGeom>
          <a:noFill/>
          <a:ln w="9525">
            <a:noFill/>
            <a:miter lim="800000"/>
            <a:headEnd/>
            <a:tailEnd/>
          </a:ln>
          <a:effectLst/>
        </p:spPr>
        <p:txBody>
          <a:bodyPr vert="horz" wrap="square" lIns="90206" tIns="45103" rIns="90206" bIns="45103" numCol="1" anchor="b" anchorCtr="0" compatLnSpc="1">
            <a:prstTxWarp prst="textNoShape">
              <a:avLst/>
            </a:prstTxWarp>
          </a:bodyPr>
          <a:lstStyle>
            <a:lvl1pPr>
              <a:spcBef>
                <a:spcPct val="0"/>
              </a:spcBef>
              <a:buFontTx/>
              <a:buNone/>
              <a:defRPr sz="1200">
                <a:latin typeface="Times New Roman" pitchFamily="18" charset="0"/>
              </a:defRPr>
            </a:lvl1pPr>
          </a:lstStyle>
          <a:p>
            <a:pPr>
              <a:defRPr/>
            </a:pPr>
            <a:endParaRPr lang="nl-NL"/>
          </a:p>
        </p:txBody>
      </p:sp>
      <p:sp>
        <p:nvSpPr>
          <p:cNvPr id="26629" name="Rectangle 5"/>
          <p:cNvSpPr>
            <a:spLocks noGrp="1" noChangeArrowheads="1"/>
          </p:cNvSpPr>
          <p:nvPr>
            <p:ph type="sldNum" sz="quarter" idx="3"/>
          </p:nvPr>
        </p:nvSpPr>
        <p:spPr bwMode="auto">
          <a:xfrm>
            <a:off x="3809902" y="9284979"/>
            <a:ext cx="2914748" cy="489259"/>
          </a:xfrm>
          <a:prstGeom prst="rect">
            <a:avLst/>
          </a:prstGeom>
          <a:noFill/>
          <a:ln w="9525">
            <a:noFill/>
            <a:miter lim="800000"/>
            <a:headEnd/>
            <a:tailEnd/>
          </a:ln>
          <a:effectLst/>
        </p:spPr>
        <p:txBody>
          <a:bodyPr vert="horz" wrap="square" lIns="90206" tIns="45103" rIns="90206" bIns="45103" numCol="1" anchor="b" anchorCtr="0" compatLnSpc="1">
            <a:prstTxWarp prst="textNoShape">
              <a:avLst/>
            </a:prstTxWarp>
          </a:bodyPr>
          <a:lstStyle>
            <a:lvl1pPr algn="r">
              <a:spcBef>
                <a:spcPct val="0"/>
              </a:spcBef>
              <a:buFontTx/>
              <a:buNone/>
              <a:defRPr sz="1200">
                <a:latin typeface="Times New Roman" pitchFamily="18" charset="0"/>
              </a:defRPr>
            </a:lvl1pPr>
          </a:lstStyle>
          <a:p>
            <a:pPr>
              <a:defRPr/>
            </a:pPr>
            <a:fld id="{97850BF5-0194-42B6-A70D-EA9D5DE92669}" type="slidenum">
              <a:rPr lang="en-GB"/>
              <a:pPr>
                <a:defRPr/>
              </a:pPr>
              <a:t>‹#›</a:t>
            </a:fld>
            <a:endParaRPr lang="en-GB"/>
          </a:p>
        </p:txBody>
      </p:sp>
    </p:spTree>
    <p:extLst>
      <p:ext uri="{BB962C8B-B14F-4D97-AF65-F5344CB8AC3E}">
        <p14:creationId xmlns:p14="http://schemas.microsoft.com/office/powerpoint/2010/main" val="1351392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4748" cy="489259"/>
          </a:xfrm>
          <a:prstGeom prst="rect">
            <a:avLst/>
          </a:prstGeom>
          <a:noFill/>
          <a:ln w="9525">
            <a:noFill/>
            <a:miter lim="800000"/>
            <a:headEnd/>
            <a:tailEnd/>
          </a:ln>
          <a:effectLst/>
        </p:spPr>
        <p:txBody>
          <a:bodyPr vert="horz" wrap="square" lIns="90206" tIns="45103" rIns="90206" bIns="45103" numCol="1" anchor="t" anchorCtr="0" compatLnSpc="1">
            <a:prstTxWarp prst="textNoShape">
              <a:avLst/>
            </a:prstTxWarp>
          </a:bodyPr>
          <a:lstStyle>
            <a:lvl1pPr>
              <a:spcBef>
                <a:spcPct val="0"/>
              </a:spcBef>
              <a:buFontTx/>
              <a:buNone/>
              <a:defRPr sz="1200">
                <a:latin typeface="Times New Roman" pitchFamily="18" charset="0"/>
              </a:defRPr>
            </a:lvl1pPr>
          </a:lstStyle>
          <a:p>
            <a:pPr>
              <a:defRPr/>
            </a:pPr>
            <a:endParaRPr lang="nl-NL"/>
          </a:p>
        </p:txBody>
      </p:sp>
      <p:sp>
        <p:nvSpPr>
          <p:cNvPr id="6147" name="Rectangle 3"/>
          <p:cNvSpPr>
            <a:spLocks noGrp="1" noChangeArrowheads="1"/>
          </p:cNvSpPr>
          <p:nvPr>
            <p:ph type="dt" idx="1"/>
          </p:nvPr>
        </p:nvSpPr>
        <p:spPr bwMode="auto">
          <a:xfrm>
            <a:off x="3809902" y="0"/>
            <a:ext cx="2914748" cy="489259"/>
          </a:xfrm>
          <a:prstGeom prst="rect">
            <a:avLst/>
          </a:prstGeom>
          <a:noFill/>
          <a:ln w="9525">
            <a:noFill/>
            <a:miter lim="800000"/>
            <a:headEnd/>
            <a:tailEnd/>
          </a:ln>
          <a:effectLst/>
        </p:spPr>
        <p:txBody>
          <a:bodyPr vert="horz" wrap="square" lIns="90206" tIns="45103" rIns="90206" bIns="45103" numCol="1" anchor="t" anchorCtr="0" compatLnSpc="1">
            <a:prstTxWarp prst="textNoShape">
              <a:avLst/>
            </a:prstTxWarp>
          </a:bodyPr>
          <a:lstStyle>
            <a:lvl1pPr algn="r">
              <a:spcBef>
                <a:spcPct val="0"/>
              </a:spcBef>
              <a:buFontTx/>
              <a:buNone/>
              <a:defRPr sz="1200">
                <a:latin typeface="Times New Roman" pitchFamily="18" charset="0"/>
              </a:defRPr>
            </a:lvl1pPr>
          </a:lstStyle>
          <a:p>
            <a:pPr>
              <a:defRPr/>
            </a:pPr>
            <a:endParaRPr lang="nl-NL"/>
          </a:p>
        </p:txBody>
      </p:sp>
      <p:sp>
        <p:nvSpPr>
          <p:cNvPr id="40964" name="Rectangle 4"/>
          <p:cNvSpPr>
            <a:spLocks noGrp="1" noRot="1" noChangeAspect="1" noChangeArrowheads="1" noTextEdit="1"/>
          </p:cNvSpPr>
          <p:nvPr>
            <p:ph type="sldImg" idx="2"/>
          </p:nvPr>
        </p:nvSpPr>
        <p:spPr bwMode="auto">
          <a:xfrm>
            <a:off x="919163" y="733425"/>
            <a:ext cx="4886325" cy="36655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896725" y="4642490"/>
            <a:ext cx="4931201" cy="4398641"/>
          </a:xfrm>
          <a:prstGeom prst="rect">
            <a:avLst/>
          </a:prstGeom>
          <a:noFill/>
          <a:ln w="9525">
            <a:noFill/>
            <a:miter lim="800000"/>
            <a:headEnd/>
            <a:tailEnd/>
          </a:ln>
          <a:effectLst/>
        </p:spPr>
        <p:txBody>
          <a:bodyPr vert="horz" wrap="square" lIns="90206" tIns="45103" rIns="90206" bIns="4510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9284979"/>
            <a:ext cx="2914748" cy="489259"/>
          </a:xfrm>
          <a:prstGeom prst="rect">
            <a:avLst/>
          </a:prstGeom>
          <a:noFill/>
          <a:ln w="9525">
            <a:noFill/>
            <a:miter lim="800000"/>
            <a:headEnd/>
            <a:tailEnd/>
          </a:ln>
          <a:effectLst/>
        </p:spPr>
        <p:txBody>
          <a:bodyPr vert="horz" wrap="square" lIns="90206" tIns="45103" rIns="90206" bIns="45103" numCol="1" anchor="b" anchorCtr="0" compatLnSpc="1">
            <a:prstTxWarp prst="textNoShape">
              <a:avLst/>
            </a:prstTxWarp>
          </a:bodyPr>
          <a:lstStyle>
            <a:lvl1pPr>
              <a:spcBef>
                <a:spcPct val="0"/>
              </a:spcBef>
              <a:buFontTx/>
              <a:buNone/>
              <a:defRPr sz="1200">
                <a:latin typeface="Times New Roman" pitchFamily="18" charset="0"/>
              </a:defRPr>
            </a:lvl1pPr>
          </a:lstStyle>
          <a:p>
            <a:pPr>
              <a:defRPr/>
            </a:pPr>
            <a:endParaRPr lang="nl-NL"/>
          </a:p>
        </p:txBody>
      </p:sp>
      <p:sp>
        <p:nvSpPr>
          <p:cNvPr id="6151" name="Rectangle 7"/>
          <p:cNvSpPr>
            <a:spLocks noGrp="1" noChangeArrowheads="1"/>
          </p:cNvSpPr>
          <p:nvPr>
            <p:ph type="sldNum" sz="quarter" idx="5"/>
          </p:nvPr>
        </p:nvSpPr>
        <p:spPr bwMode="auto">
          <a:xfrm>
            <a:off x="3809902" y="9284979"/>
            <a:ext cx="2914748" cy="489259"/>
          </a:xfrm>
          <a:prstGeom prst="rect">
            <a:avLst/>
          </a:prstGeom>
          <a:noFill/>
          <a:ln w="9525">
            <a:noFill/>
            <a:miter lim="800000"/>
            <a:headEnd/>
            <a:tailEnd/>
          </a:ln>
          <a:effectLst/>
        </p:spPr>
        <p:txBody>
          <a:bodyPr vert="horz" wrap="square" lIns="90206" tIns="45103" rIns="90206" bIns="45103" numCol="1" anchor="b" anchorCtr="0" compatLnSpc="1">
            <a:prstTxWarp prst="textNoShape">
              <a:avLst/>
            </a:prstTxWarp>
          </a:bodyPr>
          <a:lstStyle>
            <a:lvl1pPr algn="r">
              <a:spcBef>
                <a:spcPct val="0"/>
              </a:spcBef>
              <a:buFontTx/>
              <a:buNone/>
              <a:defRPr sz="1200">
                <a:latin typeface="Times New Roman" pitchFamily="18" charset="0"/>
              </a:defRPr>
            </a:lvl1pPr>
          </a:lstStyle>
          <a:p>
            <a:pPr>
              <a:defRPr/>
            </a:pPr>
            <a:fld id="{04DFD4D7-D249-4864-ABF0-78F712FF0B57}" type="slidenum">
              <a:rPr lang="en-GB"/>
              <a:pPr>
                <a:defRPr/>
              </a:pPr>
              <a:t>‹#›</a:t>
            </a:fld>
            <a:endParaRPr lang="en-GB"/>
          </a:p>
        </p:txBody>
      </p:sp>
    </p:spTree>
    <p:extLst>
      <p:ext uri="{BB962C8B-B14F-4D97-AF65-F5344CB8AC3E}">
        <p14:creationId xmlns:p14="http://schemas.microsoft.com/office/powerpoint/2010/main" val="1294005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B867DED-E907-44EB-9AAC-0D71C4BDEFB4}" type="slidenum">
              <a:rPr lang="en-GB" smtClean="0"/>
              <a:pPr/>
              <a:t>1</a:t>
            </a:fld>
            <a:endParaRPr lang="en-GB"/>
          </a:p>
        </p:txBody>
      </p:sp>
      <p:sp>
        <p:nvSpPr>
          <p:cNvPr id="41987" name="Rectangle 2"/>
          <p:cNvSpPr>
            <a:spLocks noGrp="1" noRot="1" noChangeAspect="1" noChangeArrowheads="1" noTextEdit="1"/>
          </p:cNvSpPr>
          <p:nvPr>
            <p:ph type="sldImg"/>
          </p:nvPr>
        </p:nvSpPr>
        <p:spPr>
          <a:xfrm>
            <a:off x="919163" y="733425"/>
            <a:ext cx="4886325" cy="3665538"/>
          </a:xfrm>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04835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slide groen">
    <p:bg>
      <p:bgPr>
        <a:solidFill>
          <a:schemeClr val="accent2"/>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2D3BE227-57A1-47F5-92B7-C89296747CFD}"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en grafiek">
    <p:bg>
      <p:bgPr>
        <a:solidFill>
          <a:schemeClr val="tx2"/>
        </a:solidFill>
        <a:effectLst/>
      </p:bgPr>
    </p:bg>
    <p:spTree>
      <p:nvGrpSpPr>
        <p:cNvPr id="1" name=""/>
        <p:cNvGrpSpPr/>
        <p:nvPr/>
      </p:nvGrpSpPr>
      <p:grpSpPr>
        <a:xfrm>
          <a:off x="0" y="0"/>
          <a:ext cx="0" cy="0"/>
          <a:chOff x="0" y="0"/>
          <a:chExt cx="0" cy="0"/>
        </a:xfrm>
      </p:grpSpPr>
      <p:sp>
        <p:nvSpPr>
          <p:cNvPr id="5" name="Freeform 2"/>
          <p:cNvSpPr>
            <a:spLocks/>
          </p:cNvSpPr>
          <p:nvPr userDrawn="1"/>
        </p:nvSpPr>
        <p:spPr bwMode="auto">
          <a:xfrm>
            <a:off x="0" y="477838"/>
            <a:ext cx="9144000" cy="6380162"/>
          </a:xfrm>
          <a:custGeom>
            <a:avLst/>
            <a:gdLst/>
            <a:ahLst/>
            <a:cxnLst>
              <a:cxn ang="0">
                <a:pos x="192" y="200"/>
              </a:cxn>
              <a:cxn ang="0">
                <a:pos x="0" y="0"/>
              </a:cxn>
              <a:cxn ang="0">
                <a:pos x="0" y="2680"/>
              </a:cxn>
              <a:cxn ang="0">
                <a:pos x="3841" y="2680"/>
              </a:cxn>
              <a:cxn ang="0">
                <a:pos x="3841" y="200"/>
              </a:cxn>
              <a:cxn ang="0">
                <a:pos x="192" y="200"/>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6" name="Picture 4"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15" name="Chart Placeholder 14"/>
          <p:cNvSpPr>
            <a:spLocks noGrp="1"/>
          </p:cNvSpPr>
          <p:nvPr>
            <p:ph type="chart" sz="quarter" idx="13"/>
          </p:nvPr>
        </p:nvSpPr>
        <p:spPr>
          <a:xfrm>
            <a:off x="4978400" y="950913"/>
            <a:ext cx="4165600" cy="4962525"/>
          </a:xfrm>
        </p:spPr>
        <p:txBody>
          <a:bodyPr rtlCol="0">
            <a:normAutofit/>
          </a:bodyPr>
          <a:lstStyle/>
          <a:p>
            <a:pPr lvl="0"/>
            <a:r>
              <a:rPr lang="en-US" noProof="0"/>
              <a:t>Click icon to add chart</a:t>
            </a:r>
          </a:p>
        </p:txBody>
      </p:sp>
      <p:sp>
        <p:nvSpPr>
          <p:cNvPr id="7" name="Footer Placeholder 4"/>
          <p:cNvSpPr>
            <a:spLocks noGrp="1"/>
          </p:cNvSpPr>
          <p:nvPr>
            <p:ph type="ftr" sz="quarter" idx="14"/>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6C8CBE20-170D-4A9D-8F16-D671348714AC}" type="slidenum">
              <a:rPr lang="en-US"/>
              <a:pPr>
                <a:defRPr/>
              </a:pPr>
              <a:t>‹#›</a:t>
            </a:fld>
            <a:endParaRPr lang="en-US"/>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kolom en kop">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477838"/>
            <a:ext cx="9144000" cy="6380162"/>
          </a:xfrm>
          <a:custGeom>
            <a:avLst/>
            <a:gdLst/>
            <a:ahLst/>
            <a:cxnLst>
              <a:cxn ang="0">
                <a:pos x="192" y="200"/>
              </a:cxn>
              <a:cxn ang="0">
                <a:pos x="0" y="0"/>
              </a:cxn>
              <a:cxn ang="0">
                <a:pos x="0" y="2680"/>
              </a:cxn>
              <a:cxn ang="0">
                <a:pos x="3841" y="2680"/>
              </a:cxn>
              <a:cxn ang="0">
                <a:pos x="3841" y="200"/>
              </a:cxn>
              <a:cxn ang="0">
                <a:pos x="192" y="200"/>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8" name="Picture 4"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Text Placeholder 2"/>
          <p:cNvSpPr>
            <a:spLocks noGrp="1"/>
          </p:cNvSpPr>
          <p:nvPr>
            <p:ph type="body" idx="1"/>
          </p:nvPr>
        </p:nvSpPr>
        <p:spPr>
          <a:xfrm>
            <a:off x="457200" y="1235520"/>
            <a:ext cx="4040188" cy="639762"/>
          </a:xfr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75282"/>
            <a:ext cx="4040188" cy="4038156"/>
          </a:xfrm>
        </p:spPr>
        <p:txBody>
          <a:bodyPr>
            <a:normAutofit/>
          </a:bodyPr>
          <a:lstStyle>
            <a:lvl1pPr>
              <a:spcAft>
                <a:spcPts val="600"/>
              </a:spcAft>
              <a:defRPr sz="2000">
                <a:latin typeface="Arial"/>
                <a:cs typeface="Arial"/>
              </a:defRPr>
            </a:lvl1pPr>
            <a:lvl2pPr>
              <a:spcAft>
                <a:spcPts val="600"/>
              </a:spcAft>
              <a:defRPr sz="2000">
                <a:latin typeface="Arial"/>
                <a:cs typeface="Arial"/>
              </a:defRPr>
            </a:lvl2pPr>
            <a:lvl3pPr>
              <a:spcAft>
                <a:spcPts val="600"/>
              </a:spcAft>
              <a:defRPr sz="2000">
                <a:latin typeface="Arial"/>
                <a:cs typeface="Arial"/>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235520"/>
            <a:ext cx="4041775" cy="639762"/>
          </a:xfr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75282"/>
            <a:ext cx="4041775" cy="4038156"/>
          </a:xfrm>
        </p:spPr>
        <p:txBody>
          <a:bodyPr>
            <a:normAutofit/>
          </a:bodyPr>
          <a:lstStyle>
            <a:lvl1pPr>
              <a:spcAft>
                <a:spcPts val="600"/>
              </a:spcAft>
              <a:defRPr sz="2000">
                <a:latin typeface="Arial"/>
                <a:cs typeface="Arial"/>
              </a:defRPr>
            </a:lvl1pPr>
            <a:lvl2pPr>
              <a:spcAft>
                <a:spcPts val="600"/>
              </a:spcAft>
              <a:defRPr sz="2000">
                <a:latin typeface="Arial"/>
                <a:cs typeface="Arial"/>
              </a:defRPr>
            </a:lvl2pPr>
            <a:lvl3pPr>
              <a:spcAft>
                <a:spcPts val="600"/>
              </a:spcAft>
              <a:defRPr sz="2000">
                <a:latin typeface="Arial"/>
                <a:cs typeface="Arial"/>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9" name="Footer Placeholder 4"/>
          <p:cNvSpPr>
            <a:spLocks noGrp="1"/>
          </p:cNvSpPr>
          <p:nvPr>
            <p:ph type="ftr" sz="quarter" idx="10"/>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10"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404AD50F-5F3A-45C7-B3E8-AD3065BB9E0B}" type="slidenum">
              <a:rPr lang="en-US"/>
              <a:pPr>
                <a:defRPr/>
              </a:pPr>
              <a:t>‹#›</a:t>
            </a:fld>
            <a:endParaRPr lang="en-US"/>
          </a:p>
        </p:txBody>
      </p:sp>
      <p:sp>
        <p:nvSpPr>
          <p:cNvPr id="11"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tx2"/>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31B33390-ABFC-4488-9816-74B6B5C5DA7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E75E1E09-E3D3-415E-A141-5B002702068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2"/>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9F2B79A9-3EE5-497D-ACB1-11299F469F9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3"/>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DA679AC0-F116-4E3B-9A31-1FA98834542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990DD1E7-7B15-4A56-8E52-7497C50BEBD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5"/>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5FED2E14-5E32-4389-92BC-FD022F1CA86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6"/>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01874685-2CE4-4BBC-86CF-BC2FF5F0B7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1">
              <a:alpha val="80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stukslide brons">
    <p:bg>
      <p:bgPr>
        <a:solidFill>
          <a:schemeClr val="accent1"/>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D532C166-1EA4-49BE-A0D3-7E4CC0BD207F}"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slide blauw">
    <p:bg>
      <p:bgPr>
        <a:solidFill>
          <a:schemeClr val="tx2"/>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4B4746B0-C79E-40B0-9195-AA3A93857813}"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ofdstukslide beige">
    <p:bg>
      <p:bgPr>
        <a:solidFill>
          <a:schemeClr val="accent3"/>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3D3281A8-D687-4960-BBA7-7782760D7298}"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ofdstukslide lichtblauw">
    <p:bg>
      <p:bgPr>
        <a:solidFill>
          <a:schemeClr val="accent4"/>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2F4D57E4-17B1-4466-8609-DDF9CA23424F}"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ofdstukslide lichtbrons">
    <p:bg>
      <p:bgPr>
        <a:solidFill>
          <a:schemeClr val="accent5"/>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50D62FA7-66F3-4ACD-B9BB-DE93613526A6}"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ofdstukslide lichtgroen">
    <p:bg>
      <p:bgPr>
        <a:solidFill>
          <a:schemeClr val="accent6"/>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D1018759-E98D-4990-A137-C7CD990EC8F8}"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4" name="Picture 4"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7"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5" name="Footer Placeholder 4"/>
          <p:cNvSpPr>
            <a:spLocks noGrp="1"/>
          </p:cNvSpPr>
          <p:nvPr>
            <p:ph type="ftr" sz="quarter" idx="10"/>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6"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175516EC-F463-4D1F-90EF-0DAD58C4174D}" type="slidenum">
              <a:rPr lang="en-US"/>
              <a:pPr>
                <a:defRPr/>
              </a:pPr>
              <a:t>‹#›</a:t>
            </a:fld>
            <a:endParaRPr lang="en-US"/>
          </a:p>
        </p:txBody>
      </p:sp>
      <p:sp>
        <p:nvSpPr>
          <p:cNvPr id="8"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2">
              <a:alpha val="80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3">
              <a:alpha val="85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4">
              <a:alpha val="80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5">
              <a:alpha val="85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6">
              <a:alpha val="80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477838"/>
            <a:ext cx="9144000" cy="6380162"/>
          </a:xfrm>
          <a:custGeom>
            <a:avLst/>
            <a:gdLst/>
            <a:ahLst/>
            <a:cxnLst>
              <a:cxn ang="0">
                <a:pos x="192" y="200"/>
              </a:cxn>
              <a:cxn ang="0">
                <a:pos x="0" y="0"/>
              </a:cxn>
              <a:cxn ang="0">
                <a:pos x="0" y="2680"/>
              </a:cxn>
              <a:cxn ang="0">
                <a:pos x="3841" y="2680"/>
              </a:cxn>
              <a:cxn ang="0">
                <a:pos x="3841" y="200"/>
              </a:cxn>
              <a:cxn ang="0">
                <a:pos x="192" y="200"/>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5" name="Freeform 3"/>
          <p:cNvSpPr>
            <a:spLocks/>
          </p:cNvSpPr>
          <p:nvPr userDrawn="1"/>
        </p:nvSpPr>
        <p:spPr bwMode="auto">
          <a:xfrm>
            <a:off x="0" y="0"/>
            <a:ext cx="6097588" cy="635000"/>
          </a:xfrm>
          <a:custGeom>
            <a:avLst/>
            <a:gdLst/>
            <a:ahLst/>
            <a:cxnLst>
              <a:cxn ang="0">
                <a:pos x="0" y="208"/>
              </a:cxn>
              <a:cxn ang="0">
                <a:pos x="0" y="0"/>
              </a:cxn>
              <a:cxn ang="0">
                <a:pos x="3841" y="0"/>
              </a:cxn>
              <a:cxn ang="0">
                <a:pos x="3841" y="400"/>
              </a:cxn>
              <a:cxn ang="0">
                <a:pos x="184" y="400"/>
              </a:cxn>
            </a:cxnLst>
            <a:rect l="0" t="0" r="r" b="b"/>
            <a:pathLst>
              <a:path w="3841" h="400">
                <a:moveTo>
                  <a:pt x="0" y="208"/>
                </a:moveTo>
                <a:lnTo>
                  <a:pt x="0" y="0"/>
                </a:lnTo>
                <a:lnTo>
                  <a:pt x="3841" y="0"/>
                </a:lnTo>
                <a:lnTo>
                  <a:pt x="3841" y="400"/>
                </a:lnTo>
                <a:lnTo>
                  <a:pt x="184" y="400"/>
                </a:lnTo>
              </a:path>
            </a:pathLst>
          </a:custGeom>
          <a:no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6"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235520"/>
            <a:ext cx="8229600" cy="4677918"/>
          </a:xfrm>
        </p:spPr>
        <p:txBody>
          <a:bodyPr>
            <a:normAutofit/>
          </a:bodyPr>
          <a:lstStyle>
            <a:lvl1pPr>
              <a:spcAft>
                <a:spcPts val="600"/>
              </a:spcAft>
              <a:defRPr sz="2000">
                <a:solidFill>
                  <a:schemeClr val="tx2"/>
                </a:solidFill>
                <a:latin typeface="Arial"/>
                <a:cs typeface="Arial"/>
              </a:defRPr>
            </a:lvl1pPr>
            <a:lvl2pPr>
              <a:spcAft>
                <a:spcPts val="600"/>
              </a:spcAft>
              <a:buFont typeface="Arial"/>
              <a:buChar char="•"/>
              <a:defRPr sz="2000">
                <a:solidFill>
                  <a:schemeClr val="tx2"/>
                </a:solidFill>
                <a:latin typeface="Arial"/>
                <a:cs typeface="Arial"/>
              </a:defRPr>
            </a:lvl2pPr>
            <a:lvl3pPr>
              <a:spcAft>
                <a:spcPts val="600"/>
              </a:spcAft>
              <a:defRPr sz="2000">
                <a:solidFill>
                  <a:schemeClr val="tx2"/>
                </a:solidFill>
                <a:latin typeface="Arial"/>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Footer Placeholder 4"/>
          <p:cNvSpPr>
            <a:spLocks noGrp="1"/>
          </p:cNvSpPr>
          <p:nvPr>
            <p:ph type="ftr" sz="quarter" idx="10"/>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72D08B61-47A6-47A9-9E09-27B815518CB3}" type="slidenum">
              <a:rPr lang="en-US"/>
              <a:pPr>
                <a:defRPr/>
              </a:pPr>
              <a:t>‹#›</a:t>
            </a:fld>
            <a:endParaRPr lang="en-US"/>
          </a:p>
        </p:txBody>
      </p:sp>
      <p:sp>
        <p:nvSpPr>
          <p:cNvPr id="9"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en afbeelding">
    <p:bg>
      <p:bgPr>
        <a:solidFill>
          <a:schemeClr val="accent1"/>
        </a:solidFill>
        <a:effectLst/>
      </p:bgPr>
    </p:bg>
    <p:spTree>
      <p:nvGrpSpPr>
        <p:cNvPr id="1" name=""/>
        <p:cNvGrpSpPr/>
        <p:nvPr/>
      </p:nvGrpSpPr>
      <p:grpSpPr>
        <a:xfrm>
          <a:off x="0" y="0"/>
          <a:ext cx="0" cy="0"/>
          <a:chOff x="0" y="0"/>
          <a:chExt cx="0" cy="0"/>
        </a:xfrm>
      </p:grpSpPr>
      <p:sp>
        <p:nvSpPr>
          <p:cNvPr id="5" name="Freeform 2"/>
          <p:cNvSpPr>
            <a:spLocks/>
          </p:cNvSpPr>
          <p:nvPr userDrawn="1"/>
        </p:nvSpPr>
        <p:spPr bwMode="auto">
          <a:xfrm>
            <a:off x="0" y="477838"/>
            <a:ext cx="9144000" cy="6380162"/>
          </a:xfrm>
          <a:custGeom>
            <a:avLst/>
            <a:gdLst/>
            <a:ahLst/>
            <a:cxnLst>
              <a:cxn ang="0">
                <a:pos x="192" y="200"/>
              </a:cxn>
              <a:cxn ang="0">
                <a:pos x="0" y="0"/>
              </a:cxn>
              <a:cxn ang="0">
                <a:pos x="0" y="2680"/>
              </a:cxn>
              <a:cxn ang="0">
                <a:pos x="3841" y="2680"/>
              </a:cxn>
              <a:cxn ang="0">
                <a:pos x="3841" y="200"/>
              </a:cxn>
              <a:cxn ang="0">
                <a:pos x="192" y="200"/>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6" name="Picture 4"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37" name="Picture Placeholder 36"/>
          <p:cNvSpPr>
            <a:spLocks noGrp="1"/>
          </p:cNvSpPr>
          <p:nvPr>
            <p:ph type="pic" sz="quarter" idx="13"/>
          </p:nvPr>
        </p:nvSpPr>
        <p:spPr>
          <a:xfrm>
            <a:off x="4986868" y="950913"/>
            <a:ext cx="4157132" cy="4962525"/>
          </a:xfrm>
        </p:spPr>
        <p:txBody>
          <a:bodyPr rtlCol="0">
            <a:normAutofit/>
          </a:bodyPr>
          <a:lstStyle/>
          <a:p>
            <a:pPr lvl="0"/>
            <a:r>
              <a:rPr lang="en-US" noProof="0"/>
              <a:t>Click icon to add picture</a:t>
            </a:r>
          </a:p>
        </p:txBody>
      </p:sp>
      <p:sp>
        <p:nvSpPr>
          <p:cNvPr id="7" name="Footer Placeholder 4"/>
          <p:cNvSpPr>
            <a:spLocks noGrp="1"/>
          </p:cNvSpPr>
          <p:nvPr>
            <p:ph type="ftr" sz="quarter" idx="14"/>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AAC2455E-4F9F-4D9F-B181-186256FAC320}" type="slidenum">
              <a:rPr lang="en-US"/>
              <a:pPr>
                <a:defRPr/>
              </a:pPr>
              <a:t>‹#›</a:t>
            </a:fld>
            <a:endParaRPr lang="en-US"/>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Click to editMastertextstyles</a:t>
            </a:r>
          </a:p>
          <a:p>
            <a:pPr lvl="1"/>
            <a:r>
              <a:rPr lang="nl-NL"/>
              <a:t>Second level</a:t>
            </a:r>
          </a:p>
          <a:p>
            <a:pPr lvl="2"/>
            <a:r>
              <a:rPr lang="nl-NL"/>
              <a:t>Third level</a:t>
            </a:r>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 id="2147484067" r:id="rId18"/>
    <p:sldLayoutId id="2147484068" r:id="rId19"/>
    <p:sldLayoutId id="2147484069" r:id="rId20"/>
    <p:sldLayoutId id="2147484070" r:id="rId21"/>
    <p:sldLayoutId id="2147484071" r:id="rId22"/>
    <p:sldLayoutId id="2147484072" r:id="rId23"/>
    <p:sldLayoutId id="2147484073" r:id="rId24"/>
    <p:sldLayoutId id="2147484074" r:id="rId25"/>
    <p:sldLayoutId id="2147484075" r:id="rId26"/>
  </p:sldLayoutIdLst>
  <p:hf sldNum="0" hdr="0" ftr="0" dt="0"/>
  <p:txStyles>
    <p:titleStyle>
      <a:lvl1pPr algn="l" defTabSz="457200" rtl="0" eaLnBrk="0" fontAlgn="base" hangingPunct="0">
        <a:spcBef>
          <a:spcPct val="0"/>
        </a:spcBef>
        <a:spcAft>
          <a:spcPct val="0"/>
        </a:spcAft>
        <a:defRPr sz="4400" kern="1200">
          <a:solidFill>
            <a:schemeClr val="tx1"/>
          </a:solidFill>
          <a:latin typeface="Arial"/>
          <a:ea typeface="ヒラギノ角ゴ Pro W3" pitchFamily="-109" charset="-128"/>
          <a:cs typeface="Arial"/>
        </a:defRPr>
      </a:lvl1pPr>
      <a:lvl2pPr algn="l" defTabSz="457200" rtl="0" eaLnBrk="0" fontAlgn="base" hangingPunct="0">
        <a:spcBef>
          <a:spcPct val="0"/>
        </a:spcBef>
        <a:spcAft>
          <a:spcPct val="0"/>
        </a:spcAft>
        <a:defRPr sz="4400">
          <a:solidFill>
            <a:schemeClr val="tx1"/>
          </a:solidFill>
          <a:latin typeface="Arial" pitchFamily="34" charset="0"/>
          <a:ea typeface="ヒラギノ角ゴ Pro W3" pitchFamily="-109" charset="-128"/>
          <a:cs typeface="Arial" pitchFamily="34" charset="0"/>
        </a:defRPr>
      </a:lvl2pPr>
      <a:lvl3pPr algn="l" defTabSz="457200" rtl="0" eaLnBrk="0" fontAlgn="base" hangingPunct="0">
        <a:spcBef>
          <a:spcPct val="0"/>
        </a:spcBef>
        <a:spcAft>
          <a:spcPct val="0"/>
        </a:spcAft>
        <a:defRPr sz="4400">
          <a:solidFill>
            <a:schemeClr val="tx1"/>
          </a:solidFill>
          <a:latin typeface="Arial" pitchFamily="34" charset="0"/>
          <a:ea typeface="ヒラギノ角ゴ Pro W3" pitchFamily="-109" charset="-128"/>
          <a:cs typeface="Arial" pitchFamily="34" charset="0"/>
        </a:defRPr>
      </a:lvl3pPr>
      <a:lvl4pPr algn="l" defTabSz="457200" rtl="0" eaLnBrk="0" fontAlgn="base" hangingPunct="0">
        <a:spcBef>
          <a:spcPct val="0"/>
        </a:spcBef>
        <a:spcAft>
          <a:spcPct val="0"/>
        </a:spcAft>
        <a:defRPr sz="4400">
          <a:solidFill>
            <a:schemeClr val="tx1"/>
          </a:solidFill>
          <a:latin typeface="Arial" pitchFamily="34" charset="0"/>
          <a:ea typeface="ヒラギノ角ゴ Pro W3" pitchFamily="-109" charset="-128"/>
          <a:cs typeface="Arial" pitchFamily="34" charset="0"/>
        </a:defRPr>
      </a:lvl4pPr>
      <a:lvl5pPr algn="l" defTabSz="457200" rtl="0" eaLnBrk="0" fontAlgn="base" hangingPunct="0">
        <a:spcBef>
          <a:spcPct val="0"/>
        </a:spcBef>
        <a:spcAft>
          <a:spcPct val="0"/>
        </a:spcAft>
        <a:defRPr sz="4400">
          <a:solidFill>
            <a:schemeClr val="tx1"/>
          </a:solidFill>
          <a:latin typeface="Arial" pitchFamily="34" charset="0"/>
          <a:ea typeface="ヒラギノ角ゴ Pro W3" pitchFamily="-109" charset="-128"/>
          <a:cs typeface="Arial" pitchFamily="34" charset="0"/>
        </a:defRPr>
      </a:lvl5pPr>
      <a:lvl6pPr marL="4572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6pPr>
      <a:lvl7pPr marL="9144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7pPr>
      <a:lvl8pPr marL="13716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8pPr>
      <a:lvl9pPr marL="18288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003366"/>
          </a:solidFill>
          <a:latin typeface="Arial"/>
          <a:ea typeface="ヒラギノ角ゴ Pro W3" pitchFamily="-109" charset="-128"/>
          <a:cs typeface="Arial"/>
        </a:defRPr>
      </a:lvl1pPr>
      <a:lvl2pPr marL="742950" indent="-285750" algn="l" defTabSz="457200" rtl="0" eaLnBrk="0" fontAlgn="base" hangingPunct="0">
        <a:spcBef>
          <a:spcPct val="20000"/>
        </a:spcBef>
        <a:spcAft>
          <a:spcPct val="0"/>
        </a:spcAft>
        <a:buFont typeface="Arial" pitchFamily="34" charset="0"/>
        <a:buChar char="•"/>
        <a:defRPr kern="1200">
          <a:solidFill>
            <a:srgbClr val="003366"/>
          </a:solidFill>
          <a:latin typeface="Arial"/>
          <a:ea typeface="ヒラギノ角ゴ Pro W3" pitchFamily="-109" charset="-128"/>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rgbClr val="003366"/>
          </a:solidFill>
          <a:latin typeface="Arial"/>
          <a:ea typeface="ヒラギノ角ゴ Pro W3" pitchFamily="-109" charset="-128"/>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2057400" indent="-228600" algn="l" defTabSz="457200" rtl="0" eaLnBrk="0" fontAlgn="base" hangingPunct="0">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vdrSloot@uvt.nl"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hyperlink" Target="mailto:B.vdrSloot@uvt.nl" TargetMode="External"/><Relationship Id="rId2" Type="http://schemas.openxmlformats.org/officeDocument/2006/relationships/hyperlink" Target="mailto:e.j.koops@uvt.nl" TargetMode="Externa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sz="quarter" idx="13"/>
          </p:nvPr>
        </p:nvSpPr>
        <p:spPr>
          <a:xfrm>
            <a:off x="3563938" y="3301404"/>
            <a:ext cx="5178425" cy="1927796"/>
          </a:xfrm>
        </p:spPr>
        <p:txBody>
          <a:bodyPr>
            <a:normAutofit/>
          </a:bodyPr>
          <a:lstStyle/>
          <a:p>
            <a:pPr algn="r" eaLnBrk="1" hangingPunct="1"/>
            <a:endParaRPr lang="nl-NL" dirty="0">
              <a:solidFill>
                <a:schemeClr val="bg1"/>
              </a:solidFill>
              <a:latin typeface="Arial" pitchFamily="34" charset="0"/>
              <a:ea typeface="ヒラギノ角ゴ Pro W3"/>
              <a:cs typeface="Arial" pitchFamily="34" charset="0"/>
            </a:endParaRPr>
          </a:p>
          <a:p>
            <a:pPr algn="r" eaLnBrk="1" hangingPunct="1"/>
            <a:r>
              <a:rPr lang="nl-NL" dirty="0" smtClean="0">
                <a:solidFill>
                  <a:schemeClr val="bg1"/>
                </a:solidFill>
                <a:latin typeface="Arial" pitchFamily="34" charset="0"/>
                <a:ea typeface="ヒラギノ角ゴ Pro W3"/>
                <a:cs typeface="Arial" pitchFamily="34" charset="0"/>
              </a:rPr>
              <a:t>Dr</a:t>
            </a:r>
            <a:r>
              <a:rPr lang="nl-NL" dirty="0">
                <a:solidFill>
                  <a:schemeClr val="bg1"/>
                </a:solidFill>
                <a:latin typeface="Arial" pitchFamily="34" charset="0"/>
                <a:ea typeface="ヒラギノ角ゴ Pro W3"/>
                <a:cs typeface="Arial" pitchFamily="34" charset="0"/>
              </a:rPr>
              <a:t>. Bart van der Sloot</a:t>
            </a:r>
          </a:p>
          <a:p>
            <a:pPr algn="r" eaLnBrk="1" hangingPunct="1"/>
            <a:endParaRPr lang="nl-NL" sz="1100" i="1" dirty="0">
              <a:solidFill>
                <a:schemeClr val="bg1"/>
              </a:solidFill>
              <a:latin typeface="Arial" pitchFamily="34" charset="0"/>
              <a:ea typeface="ヒラギノ角ゴ Pro W3"/>
              <a:cs typeface="Arial" pitchFamily="34" charset="0"/>
            </a:endParaRPr>
          </a:p>
          <a:p>
            <a:pPr algn="r" eaLnBrk="1" hangingPunct="1"/>
            <a:r>
              <a:rPr lang="nl-NL" sz="1800" dirty="0" smtClean="0">
                <a:solidFill>
                  <a:schemeClr val="bg1"/>
                </a:solidFill>
                <a:latin typeface="Arial" pitchFamily="34" charset="0"/>
                <a:ea typeface="ヒラギノ角ゴ Pro W3"/>
                <a:cs typeface="Arial" pitchFamily="34" charset="0"/>
                <a:hlinkClick r:id="rId3"/>
              </a:rPr>
              <a:t>B.vdrSloot@uvt.nl</a:t>
            </a:r>
            <a:r>
              <a:rPr lang="nl-NL" sz="1800" dirty="0" smtClean="0">
                <a:solidFill>
                  <a:schemeClr val="bg1"/>
                </a:solidFill>
                <a:latin typeface="Arial" pitchFamily="34" charset="0"/>
                <a:ea typeface="ヒラギノ角ゴ Pro W3"/>
                <a:cs typeface="Arial" pitchFamily="34" charset="0"/>
              </a:rPr>
              <a:t> </a:t>
            </a:r>
            <a:endParaRPr lang="nl-NL" sz="1800" dirty="0">
              <a:solidFill>
                <a:schemeClr val="bg1"/>
              </a:solidFill>
              <a:latin typeface="Arial" pitchFamily="34" charset="0"/>
              <a:ea typeface="ヒラギノ角ゴ Pro W3"/>
              <a:cs typeface="Arial" pitchFamily="34" charset="0"/>
            </a:endParaRPr>
          </a:p>
          <a:p>
            <a:pPr eaLnBrk="1" hangingPunct="1"/>
            <a:endParaRPr lang="nl-NL" sz="1800" dirty="0">
              <a:latin typeface="Arial" pitchFamily="34" charset="0"/>
              <a:ea typeface="ヒラギノ角ゴ Pro W3"/>
              <a:cs typeface="Arial" pitchFamily="34" charset="0"/>
            </a:endParaRPr>
          </a:p>
        </p:txBody>
      </p:sp>
      <p:sp>
        <p:nvSpPr>
          <p:cNvPr id="28675" name="Rectangle 2"/>
          <p:cNvSpPr>
            <a:spLocks noGrp="1" noChangeArrowheads="1"/>
          </p:cNvSpPr>
          <p:nvPr>
            <p:ph type="ctrTitle" idx="4294967295"/>
          </p:nvPr>
        </p:nvSpPr>
        <p:spPr>
          <a:xfrm>
            <a:off x="2361977" y="908720"/>
            <a:ext cx="6604000" cy="2370138"/>
          </a:xfrm>
        </p:spPr>
        <p:txBody>
          <a:bodyPr/>
          <a:lstStyle/>
          <a:p>
            <a:pPr algn="r" eaLnBrk="1" hangingPunct="1">
              <a:spcAft>
                <a:spcPts val="2400"/>
              </a:spcAft>
            </a:pPr>
            <a:r>
              <a:rPr lang="en-GB" sz="2800" dirty="0">
                <a:latin typeface="Arial" pitchFamily="34" charset="0"/>
                <a:ea typeface="ヒラギノ角ゴ Pro W3"/>
                <a:cs typeface="Arial" pitchFamily="34" charset="0"/>
              </a:rPr>
              <a:t/>
            </a:r>
            <a:br>
              <a:rPr lang="en-GB" sz="2800" dirty="0">
                <a:latin typeface="Arial" pitchFamily="34" charset="0"/>
                <a:ea typeface="ヒラギノ角ゴ Pro W3"/>
                <a:cs typeface="Arial" pitchFamily="34" charset="0"/>
              </a:rPr>
            </a:br>
            <a:r>
              <a:rPr lang="en-US" sz="2800" b="1" dirty="0"/>
              <a:t>Legitimacy of Public-Private Partnerships in cybercrime</a:t>
            </a:r>
            <a:br>
              <a:rPr lang="en-US" sz="2800" b="1" dirty="0"/>
            </a:br>
            <a:r>
              <a:rPr lang="en-US" sz="2800" i="1" dirty="0"/>
              <a:t>Botnets and beyond</a:t>
            </a:r>
            <a:endParaRPr lang="nl-NL" sz="2000" i="1" dirty="0">
              <a:latin typeface="Arial" pitchFamily="34" charset="0"/>
              <a:ea typeface="ヒラギノ角ゴ Pro W3"/>
              <a:cs typeface="Arial" pitchFamily="34" charset="0"/>
            </a:endParaRPr>
          </a:p>
        </p:txBody>
      </p:sp>
      <p:sp>
        <p:nvSpPr>
          <p:cNvPr id="28676" name="Tekstvak 5"/>
          <p:cNvSpPr txBox="1">
            <a:spLocks noChangeArrowheads="1"/>
          </p:cNvSpPr>
          <p:nvPr/>
        </p:nvSpPr>
        <p:spPr bwMode="auto">
          <a:xfrm>
            <a:off x="6659563" y="5949950"/>
            <a:ext cx="2305050" cy="768350"/>
          </a:xfrm>
          <a:prstGeom prst="rect">
            <a:avLst/>
          </a:prstGeom>
          <a:noFill/>
          <a:ln w="9525">
            <a:noFill/>
            <a:miter lim="800000"/>
            <a:headEnd/>
            <a:tailEnd/>
          </a:ln>
        </p:spPr>
        <p:txBody>
          <a:bodyPr>
            <a:spAutoFit/>
          </a:bodyPr>
          <a:lstStyle/>
          <a:p>
            <a:pPr algn="r">
              <a:buFontTx/>
              <a:buNone/>
            </a:pPr>
            <a:r>
              <a:rPr lang="en-US" b="1" dirty="0"/>
              <a:t>TILT</a:t>
            </a:r>
            <a:r>
              <a:rPr lang="en-US" dirty="0"/>
              <a:t/>
            </a:r>
            <a:br>
              <a:rPr lang="en-US" dirty="0"/>
            </a:br>
            <a:r>
              <a:rPr lang="en-US" sz="1200" i="1" dirty="0"/>
              <a:t>Tilburg Institute for Law, Technology, and Society</a:t>
            </a:r>
          </a:p>
        </p:txBody>
      </p:sp>
      <p:sp>
        <p:nvSpPr>
          <p:cNvPr id="3" name="Rechthoek 2"/>
          <p:cNvSpPr/>
          <p:nvPr/>
        </p:nvSpPr>
        <p:spPr>
          <a:xfrm>
            <a:off x="3270425" y="764704"/>
            <a:ext cx="5694188" cy="400110"/>
          </a:xfrm>
          <a:prstGeom prst="rect">
            <a:avLst/>
          </a:prstGeom>
        </p:spPr>
        <p:txBody>
          <a:bodyPr wrap="none">
            <a:spAutoFit/>
          </a:bodyPr>
          <a:lstStyle/>
          <a:p>
            <a:pPr>
              <a:buNone/>
            </a:pPr>
            <a:r>
              <a:rPr lang="nl-NL" i="1" dirty="0" err="1">
                <a:solidFill>
                  <a:schemeClr val="bg1"/>
                </a:solidFill>
              </a:rPr>
              <a:t>BotLeg</a:t>
            </a:r>
            <a:r>
              <a:rPr lang="nl-NL" i="1" dirty="0">
                <a:solidFill>
                  <a:schemeClr val="bg1"/>
                </a:solidFill>
              </a:rPr>
              <a:t> project, NWO </a:t>
            </a:r>
            <a:r>
              <a:rPr lang="nl-NL" i="1" dirty="0" err="1">
                <a:solidFill>
                  <a:schemeClr val="bg1"/>
                </a:solidFill>
              </a:rPr>
              <a:t>grant</a:t>
            </a:r>
            <a:r>
              <a:rPr lang="nl-NL" i="1" dirty="0">
                <a:solidFill>
                  <a:schemeClr val="bg1"/>
                </a:solidFill>
              </a:rPr>
              <a:t> </a:t>
            </a:r>
            <a:r>
              <a:rPr lang="nl-NL" i="1" dirty="0" err="1">
                <a:solidFill>
                  <a:schemeClr val="bg1"/>
                </a:solidFill>
              </a:rPr>
              <a:t>number</a:t>
            </a:r>
            <a:r>
              <a:rPr lang="nl-NL" i="1" dirty="0">
                <a:solidFill>
                  <a:schemeClr val="bg1"/>
                </a:solidFill>
              </a:rPr>
              <a:t> 628.001.015</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eaLnBrk="1" hangingPunct="1"/>
            <a:r>
              <a:rPr lang="nl-NL" b="1" dirty="0" err="1"/>
              <a:t>Legitimacy</a:t>
            </a:r>
            <a:r>
              <a:rPr lang="nl-NL" b="1" dirty="0"/>
              <a:t>: </a:t>
            </a:r>
            <a:r>
              <a:rPr lang="nl-NL" b="1" dirty="0" err="1"/>
              <a:t>adapted</a:t>
            </a:r>
            <a:r>
              <a:rPr lang="nl-NL" b="1" dirty="0"/>
              <a:t> model</a:t>
            </a:r>
          </a:p>
        </p:txBody>
      </p:sp>
      <p:sp>
        <p:nvSpPr>
          <p:cNvPr id="4" name="Tijdelijke aanduiding voor inhoud 3"/>
          <p:cNvSpPr>
            <a:spLocks noGrp="1"/>
          </p:cNvSpPr>
          <p:nvPr>
            <p:ph idx="1"/>
          </p:nvPr>
        </p:nvSpPr>
        <p:spPr/>
        <p:txBody>
          <a:bodyPr numCol="1">
            <a:normAutofit/>
          </a:bodyPr>
          <a:lstStyle/>
          <a:p>
            <a:pPr eaLnBrk="1" hangingPunct="1"/>
            <a:endParaRPr lang="en-US" dirty="0">
              <a:effectLst/>
            </a:endParaRPr>
          </a:p>
          <a:p>
            <a:endParaRPr lang="nl-NL" dirty="0"/>
          </a:p>
        </p:txBody>
      </p:sp>
      <p:sp>
        <p:nvSpPr>
          <p:cNvPr id="5" name="Tekstvak 5"/>
          <p:cNvSpPr txBox="1">
            <a:spLocks noChangeArrowheads="1"/>
          </p:cNvSpPr>
          <p:nvPr/>
        </p:nvSpPr>
        <p:spPr bwMode="auto">
          <a:xfrm>
            <a:off x="6659563" y="5949950"/>
            <a:ext cx="2305050" cy="768350"/>
          </a:xfrm>
          <a:prstGeom prst="rect">
            <a:avLst/>
          </a:prstGeom>
          <a:noFill/>
          <a:ln w="9525">
            <a:noFill/>
            <a:miter lim="800000"/>
            <a:headEnd/>
            <a:tailEnd/>
          </a:ln>
        </p:spPr>
        <p:txBody>
          <a:bodyPr>
            <a:spAutoFit/>
          </a:bodyPr>
          <a:lstStyle/>
          <a:p>
            <a:pPr algn="r">
              <a:buFontTx/>
              <a:buNone/>
            </a:pPr>
            <a:r>
              <a:rPr lang="en-US" b="1" dirty="0"/>
              <a:t>TILT</a:t>
            </a:r>
            <a:r>
              <a:rPr lang="en-US" dirty="0"/>
              <a:t/>
            </a:r>
            <a:br>
              <a:rPr lang="en-US" dirty="0"/>
            </a:br>
            <a:r>
              <a:rPr lang="en-US" sz="1200" i="1" dirty="0"/>
              <a:t>Tilburg Institute for Law, Technology, and Society</a:t>
            </a:r>
          </a:p>
        </p:txBody>
      </p:sp>
      <p:graphicFrame>
        <p:nvGraphicFramePr>
          <p:cNvPr id="2" name="Diagram 1">
            <a:extLst>
              <a:ext uri="{FF2B5EF4-FFF2-40B4-BE49-F238E27FC236}">
                <a16:creationId xmlns:a16="http://schemas.microsoft.com/office/drawing/2014/main" id="{0A48AA91-74B6-43F7-A63F-4889C76ECB28}"/>
              </a:ext>
            </a:extLst>
          </p:cNvPr>
          <p:cNvGraphicFramePr/>
          <p:nvPr>
            <p:extLst>
              <p:ext uri="{D42A27DB-BD31-4B8C-83A1-F6EECF244321}">
                <p14:modId xmlns:p14="http://schemas.microsoft.com/office/powerpoint/2010/main" val="1056528677"/>
              </p:ext>
            </p:extLst>
          </p:nvPr>
        </p:nvGraphicFramePr>
        <p:xfrm>
          <a:off x="683568" y="1397000"/>
          <a:ext cx="7776864" cy="397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843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pPr eaLnBrk="1" hangingPunct="1"/>
            <a:r>
              <a:rPr lang="nl-NL" dirty="0"/>
              <a:t>Three </a:t>
            </a:r>
            <a:r>
              <a:rPr lang="nl-NL" dirty="0" err="1"/>
              <a:t>models</a:t>
            </a:r>
            <a:r>
              <a:rPr lang="nl-NL" dirty="0"/>
              <a:t> of </a:t>
            </a:r>
            <a:r>
              <a:rPr lang="nl-NL" dirty="0" err="1"/>
              <a:t>future</a:t>
            </a:r>
            <a:r>
              <a:rPr lang="nl-NL" dirty="0"/>
              <a:t> </a:t>
            </a:r>
            <a:r>
              <a:rPr lang="nl-NL" dirty="0" err="1"/>
              <a:t>legitimacy</a:t>
            </a:r>
            <a:r>
              <a:rPr lang="nl-NL" dirty="0"/>
              <a:t>: return </a:t>
            </a:r>
            <a:r>
              <a:rPr lang="nl-NL" dirty="0" err="1"/>
              <a:t>to</a:t>
            </a:r>
            <a:r>
              <a:rPr lang="nl-NL" dirty="0"/>
              <a:t> </a:t>
            </a:r>
            <a:r>
              <a:rPr lang="nl-NL" dirty="0" err="1"/>
              <a:t>the</a:t>
            </a:r>
            <a:r>
              <a:rPr lang="nl-NL" dirty="0"/>
              <a:t> classic model</a:t>
            </a:r>
            <a:endParaRPr lang="nl-NL" b="1" dirty="0"/>
          </a:p>
        </p:txBody>
      </p:sp>
      <p:sp>
        <p:nvSpPr>
          <p:cNvPr id="4" name="Tijdelijke aanduiding voor inhoud 3"/>
          <p:cNvSpPr>
            <a:spLocks noGrp="1"/>
          </p:cNvSpPr>
          <p:nvPr>
            <p:ph idx="1"/>
          </p:nvPr>
        </p:nvSpPr>
        <p:spPr/>
        <p:txBody>
          <a:bodyPr numCol="1">
            <a:normAutofit/>
          </a:bodyPr>
          <a:lstStyle/>
          <a:p>
            <a:pPr eaLnBrk="1" hangingPunct="1"/>
            <a:endParaRPr lang="en-US" dirty="0">
              <a:effectLst/>
            </a:endParaRPr>
          </a:p>
          <a:p>
            <a:endParaRPr lang="nl-NL" dirty="0"/>
          </a:p>
        </p:txBody>
      </p:sp>
      <p:sp>
        <p:nvSpPr>
          <p:cNvPr id="5" name="Tekstvak 5"/>
          <p:cNvSpPr txBox="1">
            <a:spLocks noChangeArrowheads="1"/>
          </p:cNvSpPr>
          <p:nvPr/>
        </p:nvSpPr>
        <p:spPr bwMode="auto">
          <a:xfrm>
            <a:off x="6659563" y="5949950"/>
            <a:ext cx="2305050" cy="768350"/>
          </a:xfrm>
          <a:prstGeom prst="rect">
            <a:avLst/>
          </a:prstGeom>
          <a:noFill/>
          <a:ln w="9525">
            <a:noFill/>
            <a:miter lim="800000"/>
            <a:headEnd/>
            <a:tailEnd/>
          </a:ln>
        </p:spPr>
        <p:txBody>
          <a:bodyPr>
            <a:spAutoFit/>
          </a:bodyPr>
          <a:lstStyle/>
          <a:p>
            <a:pPr algn="r">
              <a:buFontTx/>
              <a:buNone/>
            </a:pPr>
            <a:r>
              <a:rPr lang="en-US" b="1" dirty="0"/>
              <a:t>TILT</a:t>
            </a:r>
            <a:r>
              <a:rPr lang="en-US" dirty="0"/>
              <a:t/>
            </a:r>
            <a:br>
              <a:rPr lang="en-US" dirty="0"/>
            </a:br>
            <a:r>
              <a:rPr lang="en-US" sz="1200" i="1" dirty="0"/>
              <a:t>Tilburg Institute for Law, Technology, and Society</a:t>
            </a:r>
          </a:p>
        </p:txBody>
      </p:sp>
      <p:graphicFrame>
        <p:nvGraphicFramePr>
          <p:cNvPr id="2" name="Diagram 1">
            <a:extLst>
              <a:ext uri="{FF2B5EF4-FFF2-40B4-BE49-F238E27FC236}">
                <a16:creationId xmlns:a16="http://schemas.microsoft.com/office/drawing/2014/main" id="{0A48AA91-74B6-43F7-A63F-4889C76ECB28}"/>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312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pPr eaLnBrk="1" hangingPunct="1"/>
            <a:r>
              <a:rPr lang="nl-NL" sz="2400" dirty="0"/>
              <a:t>Three </a:t>
            </a:r>
            <a:r>
              <a:rPr lang="nl-NL" sz="2400" dirty="0" err="1"/>
              <a:t>models</a:t>
            </a:r>
            <a:r>
              <a:rPr lang="nl-NL" sz="2400" dirty="0"/>
              <a:t> of </a:t>
            </a:r>
            <a:r>
              <a:rPr lang="nl-NL" sz="2400" dirty="0" err="1"/>
              <a:t>future</a:t>
            </a:r>
            <a:r>
              <a:rPr lang="nl-NL" sz="2400" dirty="0"/>
              <a:t> </a:t>
            </a:r>
            <a:r>
              <a:rPr lang="nl-NL" sz="2400" dirty="0" err="1"/>
              <a:t>legitimacy</a:t>
            </a:r>
            <a:r>
              <a:rPr lang="nl-NL" sz="2400" dirty="0"/>
              <a:t>: market </a:t>
            </a:r>
            <a:r>
              <a:rPr lang="nl-NL" sz="2400" dirty="0" err="1"/>
              <a:t>replaces</a:t>
            </a:r>
            <a:r>
              <a:rPr lang="nl-NL" sz="2400" dirty="0"/>
              <a:t> </a:t>
            </a:r>
            <a:r>
              <a:rPr lang="nl-NL" sz="2400" dirty="0" err="1"/>
              <a:t>the</a:t>
            </a:r>
            <a:r>
              <a:rPr lang="nl-NL" sz="2400" dirty="0"/>
              <a:t> public sector (smart </a:t>
            </a:r>
            <a:r>
              <a:rPr lang="nl-NL" sz="2400" dirty="0" err="1"/>
              <a:t>cities</a:t>
            </a:r>
            <a:r>
              <a:rPr lang="nl-NL" sz="2400" dirty="0"/>
              <a:t> &amp; </a:t>
            </a:r>
            <a:r>
              <a:rPr lang="nl-NL" sz="2400" dirty="0" err="1"/>
              <a:t>gated</a:t>
            </a:r>
            <a:r>
              <a:rPr lang="nl-NL" sz="2400" dirty="0"/>
              <a:t> </a:t>
            </a:r>
            <a:r>
              <a:rPr lang="nl-NL" sz="2400" dirty="0" err="1"/>
              <a:t>communities</a:t>
            </a:r>
            <a:r>
              <a:rPr lang="nl-NL" sz="2400" dirty="0"/>
              <a:t>)</a:t>
            </a:r>
            <a:endParaRPr lang="nl-NL" sz="2400" b="1" dirty="0"/>
          </a:p>
        </p:txBody>
      </p:sp>
      <p:sp>
        <p:nvSpPr>
          <p:cNvPr id="4" name="Tijdelijke aanduiding voor inhoud 3"/>
          <p:cNvSpPr>
            <a:spLocks noGrp="1"/>
          </p:cNvSpPr>
          <p:nvPr>
            <p:ph idx="1"/>
          </p:nvPr>
        </p:nvSpPr>
        <p:spPr/>
        <p:txBody>
          <a:bodyPr numCol="1">
            <a:normAutofit/>
          </a:bodyPr>
          <a:lstStyle/>
          <a:p>
            <a:pPr eaLnBrk="1" hangingPunct="1"/>
            <a:endParaRPr lang="en-US" dirty="0">
              <a:effectLst/>
            </a:endParaRPr>
          </a:p>
          <a:p>
            <a:endParaRPr lang="nl-NL" dirty="0"/>
          </a:p>
        </p:txBody>
      </p:sp>
      <p:sp>
        <p:nvSpPr>
          <p:cNvPr id="5" name="Tekstvak 5"/>
          <p:cNvSpPr txBox="1">
            <a:spLocks noChangeArrowheads="1"/>
          </p:cNvSpPr>
          <p:nvPr/>
        </p:nvSpPr>
        <p:spPr bwMode="auto">
          <a:xfrm>
            <a:off x="6659563" y="5949950"/>
            <a:ext cx="2305050" cy="768350"/>
          </a:xfrm>
          <a:prstGeom prst="rect">
            <a:avLst/>
          </a:prstGeom>
          <a:noFill/>
          <a:ln w="9525">
            <a:noFill/>
            <a:miter lim="800000"/>
            <a:headEnd/>
            <a:tailEnd/>
          </a:ln>
        </p:spPr>
        <p:txBody>
          <a:bodyPr>
            <a:spAutoFit/>
          </a:bodyPr>
          <a:lstStyle/>
          <a:p>
            <a:pPr algn="r">
              <a:buFontTx/>
              <a:buNone/>
            </a:pPr>
            <a:r>
              <a:rPr lang="en-US" b="1" dirty="0"/>
              <a:t>TILT</a:t>
            </a:r>
            <a:r>
              <a:rPr lang="en-US" dirty="0"/>
              <a:t/>
            </a:r>
            <a:br>
              <a:rPr lang="en-US" dirty="0"/>
            </a:br>
            <a:r>
              <a:rPr lang="en-US" sz="1200" i="1" dirty="0"/>
              <a:t>Tilburg Institute for Law, Technology, and Society</a:t>
            </a:r>
          </a:p>
        </p:txBody>
      </p:sp>
      <p:graphicFrame>
        <p:nvGraphicFramePr>
          <p:cNvPr id="2" name="Diagram 1">
            <a:extLst>
              <a:ext uri="{FF2B5EF4-FFF2-40B4-BE49-F238E27FC236}">
                <a16:creationId xmlns:a16="http://schemas.microsoft.com/office/drawing/2014/main" id="{0A48AA91-74B6-43F7-A63F-4889C76ECB28}"/>
              </a:ext>
            </a:extLst>
          </p:cNvPr>
          <p:cNvGraphicFramePr/>
          <p:nvPr>
            <p:extLst>
              <p:ext uri="{D42A27DB-BD31-4B8C-83A1-F6EECF244321}">
                <p14:modId xmlns:p14="http://schemas.microsoft.com/office/powerpoint/2010/main" val="27872638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95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pPr eaLnBrk="1" hangingPunct="1"/>
            <a:r>
              <a:rPr lang="nl-NL" dirty="0"/>
              <a:t>Three </a:t>
            </a:r>
            <a:r>
              <a:rPr lang="nl-NL" dirty="0" err="1"/>
              <a:t>models</a:t>
            </a:r>
            <a:r>
              <a:rPr lang="nl-NL" dirty="0"/>
              <a:t> of </a:t>
            </a:r>
            <a:r>
              <a:rPr lang="nl-NL" dirty="0" err="1"/>
              <a:t>future</a:t>
            </a:r>
            <a:r>
              <a:rPr lang="nl-NL" dirty="0"/>
              <a:t> </a:t>
            </a:r>
            <a:r>
              <a:rPr lang="nl-NL" dirty="0" err="1"/>
              <a:t>legitimacy</a:t>
            </a:r>
            <a:r>
              <a:rPr lang="nl-NL" dirty="0"/>
              <a:t>: state changes </a:t>
            </a:r>
            <a:r>
              <a:rPr lang="nl-NL" dirty="0" err="1"/>
              <a:t>its</a:t>
            </a:r>
            <a:r>
              <a:rPr lang="nl-NL" dirty="0"/>
              <a:t> </a:t>
            </a:r>
            <a:r>
              <a:rPr lang="nl-NL" dirty="0" err="1"/>
              <a:t>function</a:t>
            </a:r>
            <a:r>
              <a:rPr lang="nl-NL" dirty="0"/>
              <a:t> </a:t>
            </a:r>
            <a:r>
              <a:rPr lang="nl-NL" dirty="0" err="1"/>
              <a:t>and</a:t>
            </a:r>
            <a:r>
              <a:rPr lang="nl-NL" dirty="0"/>
              <a:t> </a:t>
            </a:r>
            <a:r>
              <a:rPr lang="nl-NL" dirty="0" err="1"/>
              <a:t>role</a:t>
            </a:r>
            <a:endParaRPr lang="nl-NL" b="1" dirty="0"/>
          </a:p>
        </p:txBody>
      </p:sp>
      <p:sp>
        <p:nvSpPr>
          <p:cNvPr id="4" name="Tijdelijke aanduiding voor inhoud 3"/>
          <p:cNvSpPr>
            <a:spLocks noGrp="1"/>
          </p:cNvSpPr>
          <p:nvPr>
            <p:ph idx="1"/>
          </p:nvPr>
        </p:nvSpPr>
        <p:spPr/>
        <p:txBody>
          <a:bodyPr numCol="1">
            <a:normAutofit/>
          </a:bodyPr>
          <a:lstStyle/>
          <a:p>
            <a:pPr eaLnBrk="1" hangingPunct="1"/>
            <a:endParaRPr lang="en-US" dirty="0">
              <a:effectLst/>
            </a:endParaRPr>
          </a:p>
          <a:p>
            <a:endParaRPr lang="nl-NL" dirty="0"/>
          </a:p>
        </p:txBody>
      </p:sp>
      <p:sp>
        <p:nvSpPr>
          <p:cNvPr id="5" name="Tekstvak 5"/>
          <p:cNvSpPr txBox="1">
            <a:spLocks noChangeArrowheads="1"/>
          </p:cNvSpPr>
          <p:nvPr/>
        </p:nvSpPr>
        <p:spPr bwMode="auto">
          <a:xfrm>
            <a:off x="6659563" y="5949950"/>
            <a:ext cx="2305050" cy="768350"/>
          </a:xfrm>
          <a:prstGeom prst="rect">
            <a:avLst/>
          </a:prstGeom>
          <a:noFill/>
          <a:ln w="9525">
            <a:noFill/>
            <a:miter lim="800000"/>
            <a:headEnd/>
            <a:tailEnd/>
          </a:ln>
        </p:spPr>
        <p:txBody>
          <a:bodyPr>
            <a:spAutoFit/>
          </a:bodyPr>
          <a:lstStyle/>
          <a:p>
            <a:pPr algn="r">
              <a:buFontTx/>
              <a:buNone/>
            </a:pPr>
            <a:r>
              <a:rPr lang="en-US" b="1" dirty="0"/>
              <a:t>TILT</a:t>
            </a:r>
            <a:r>
              <a:rPr lang="en-US" dirty="0"/>
              <a:t/>
            </a:r>
            <a:br>
              <a:rPr lang="en-US" dirty="0"/>
            </a:br>
            <a:r>
              <a:rPr lang="en-US" sz="1200" i="1" dirty="0"/>
              <a:t>Tilburg Institute for Law, Technology, and Society</a:t>
            </a:r>
          </a:p>
        </p:txBody>
      </p:sp>
      <p:graphicFrame>
        <p:nvGraphicFramePr>
          <p:cNvPr id="2" name="Diagram 1">
            <a:extLst>
              <a:ext uri="{FF2B5EF4-FFF2-40B4-BE49-F238E27FC236}">
                <a16:creationId xmlns:a16="http://schemas.microsoft.com/office/drawing/2014/main" id="{0A48AA91-74B6-43F7-A63F-4889C76ECB28}"/>
              </a:ext>
            </a:extLst>
          </p:cNvPr>
          <p:cNvGraphicFramePr/>
          <p:nvPr>
            <p:extLst>
              <p:ext uri="{D42A27DB-BD31-4B8C-83A1-F6EECF244321}">
                <p14:modId xmlns:p14="http://schemas.microsoft.com/office/powerpoint/2010/main" val="212024360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5">
            <a:extLst>
              <a:ext uri="{FF2B5EF4-FFF2-40B4-BE49-F238E27FC236}">
                <a16:creationId xmlns:a16="http://schemas.microsoft.com/office/drawing/2014/main" id="{DE669A96-E27D-41AD-B6EB-692795AF7E11}"/>
              </a:ext>
            </a:extLst>
          </p:cNvPr>
          <p:cNvSpPr txBox="1"/>
          <p:nvPr/>
        </p:nvSpPr>
        <p:spPr>
          <a:xfrm>
            <a:off x="323528" y="4293096"/>
            <a:ext cx="3312368" cy="1015663"/>
          </a:xfrm>
          <a:prstGeom prst="rect">
            <a:avLst/>
          </a:prstGeom>
          <a:noFill/>
        </p:spPr>
        <p:txBody>
          <a:bodyPr wrap="square" rtlCol="0">
            <a:spAutoFit/>
          </a:bodyPr>
          <a:lstStyle/>
          <a:p>
            <a:r>
              <a:rPr lang="nl-NL" dirty="0"/>
              <a:t> (1) State </a:t>
            </a:r>
            <a:r>
              <a:rPr lang="nl-NL" dirty="0" err="1"/>
              <a:t>uses</a:t>
            </a:r>
            <a:r>
              <a:rPr lang="nl-NL" dirty="0"/>
              <a:t> </a:t>
            </a:r>
            <a:r>
              <a:rPr lang="nl-NL" dirty="0" err="1"/>
              <a:t>its</a:t>
            </a:r>
            <a:r>
              <a:rPr lang="nl-NL" dirty="0"/>
              <a:t> </a:t>
            </a:r>
            <a:r>
              <a:rPr lang="nl-NL" dirty="0" err="1"/>
              <a:t>powers</a:t>
            </a:r>
            <a:r>
              <a:rPr lang="nl-NL" dirty="0"/>
              <a:t> </a:t>
            </a:r>
            <a:r>
              <a:rPr lang="nl-NL" dirty="0" err="1"/>
              <a:t>to</a:t>
            </a:r>
            <a:r>
              <a:rPr lang="nl-NL" dirty="0"/>
              <a:t> </a:t>
            </a:r>
            <a:r>
              <a:rPr lang="nl-NL" dirty="0" err="1"/>
              <a:t>aid</a:t>
            </a:r>
            <a:r>
              <a:rPr lang="nl-NL" dirty="0"/>
              <a:t> market </a:t>
            </a:r>
            <a:r>
              <a:rPr lang="nl-NL" dirty="0" err="1"/>
              <a:t>interests</a:t>
            </a:r>
            <a:r>
              <a:rPr lang="nl-NL" dirty="0"/>
              <a:t> (doping &amp; re-</a:t>
            </a:r>
            <a:r>
              <a:rPr lang="nl-NL" dirty="0" err="1"/>
              <a:t>use</a:t>
            </a:r>
            <a:r>
              <a:rPr lang="nl-NL" dirty="0"/>
              <a:t> of </a:t>
            </a:r>
            <a:r>
              <a:rPr lang="nl-NL" dirty="0" err="1"/>
              <a:t>psi</a:t>
            </a:r>
            <a:r>
              <a:rPr lang="nl-NL" dirty="0"/>
              <a:t>)</a:t>
            </a:r>
          </a:p>
        </p:txBody>
      </p:sp>
      <p:sp>
        <p:nvSpPr>
          <p:cNvPr id="7" name="Tekstvak 6">
            <a:extLst>
              <a:ext uri="{FF2B5EF4-FFF2-40B4-BE49-F238E27FC236}">
                <a16:creationId xmlns:a16="http://schemas.microsoft.com/office/drawing/2014/main" id="{355671D3-A8C9-4579-B722-0A2CCEF6CC1B}"/>
              </a:ext>
            </a:extLst>
          </p:cNvPr>
          <p:cNvSpPr txBox="1"/>
          <p:nvPr/>
        </p:nvSpPr>
        <p:spPr>
          <a:xfrm>
            <a:off x="5940152" y="4174073"/>
            <a:ext cx="3203848" cy="1323439"/>
          </a:xfrm>
          <a:prstGeom prst="rect">
            <a:avLst/>
          </a:prstGeom>
          <a:noFill/>
        </p:spPr>
        <p:txBody>
          <a:bodyPr wrap="square" rtlCol="0">
            <a:spAutoFit/>
          </a:bodyPr>
          <a:lstStyle/>
          <a:p>
            <a:r>
              <a:rPr lang="nl-NL" dirty="0"/>
              <a:t> (2) </a:t>
            </a:r>
            <a:r>
              <a:rPr lang="nl-NL" dirty="0" err="1"/>
              <a:t>Night</a:t>
            </a:r>
            <a:r>
              <a:rPr lang="nl-NL" dirty="0"/>
              <a:t>-watchman state (public </a:t>
            </a:r>
            <a:r>
              <a:rPr lang="nl-NL" dirty="0" err="1"/>
              <a:t>utilities</a:t>
            </a:r>
            <a:r>
              <a:rPr lang="nl-NL" dirty="0"/>
              <a:t> </a:t>
            </a:r>
            <a:r>
              <a:rPr lang="nl-NL" dirty="0" err="1"/>
              <a:t>provided</a:t>
            </a:r>
            <a:r>
              <a:rPr lang="nl-NL" dirty="0"/>
              <a:t> </a:t>
            </a:r>
            <a:r>
              <a:rPr lang="nl-NL" dirty="0" err="1"/>
              <a:t>by</a:t>
            </a:r>
            <a:r>
              <a:rPr lang="nl-NL" dirty="0"/>
              <a:t> private companies &amp; </a:t>
            </a:r>
            <a:r>
              <a:rPr lang="nl-NL" dirty="0" err="1"/>
              <a:t>citizens</a:t>
            </a:r>
            <a:r>
              <a:rPr lang="nl-NL" dirty="0"/>
              <a:t> </a:t>
            </a:r>
            <a:r>
              <a:rPr lang="nl-NL" dirty="0" err="1"/>
              <a:t>philanthropy</a:t>
            </a:r>
            <a:r>
              <a:rPr lang="nl-NL" dirty="0"/>
              <a:t>)</a:t>
            </a:r>
          </a:p>
        </p:txBody>
      </p:sp>
      <p:sp>
        <p:nvSpPr>
          <p:cNvPr id="8" name="Tekstvak 7">
            <a:extLst>
              <a:ext uri="{FF2B5EF4-FFF2-40B4-BE49-F238E27FC236}">
                <a16:creationId xmlns:a16="http://schemas.microsoft.com/office/drawing/2014/main" id="{4C70F9DE-82AB-44DA-97CD-210691F45F59}"/>
              </a:ext>
            </a:extLst>
          </p:cNvPr>
          <p:cNvSpPr txBox="1"/>
          <p:nvPr/>
        </p:nvSpPr>
        <p:spPr>
          <a:xfrm>
            <a:off x="3131840" y="5523280"/>
            <a:ext cx="3960439" cy="1384995"/>
          </a:xfrm>
          <a:prstGeom prst="rect">
            <a:avLst/>
          </a:prstGeom>
          <a:noFill/>
        </p:spPr>
        <p:txBody>
          <a:bodyPr wrap="square" rtlCol="0">
            <a:spAutoFit/>
          </a:bodyPr>
          <a:lstStyle/>
          <a:p>
            <a:r>
              <a:rPr lang="nl-NL" dirty="0"/>
              <a:t>(3) State </a:t>
            </a:r>
            <a:r>
              <a:rPr lang="nl-NL" dirty="0" err="1"/>
              <a:t>determines</a:t>
            </a:r>
            <a:r>
              <a:rPr lang="nl-NL" dirty="0"/>
              <a:t> public </a:t>
            </a:r>
            <a:r>
              <a:rPr lang="nl-NL" dirty="0" err="1"/>
              <a:t>interests</a:t>
            </a:r>
            <a:r>
              <a:rPr lang="nl-NL" dirty="0"/>
              <a:t>, but </a:t>
            </a:r>
            <a:r>
              <a:rPr lang="nl-NL" dirty="0" err="1"/>
              <a:t>asks</a:t>
            </a:r>
            <a:r>
              <a:rPr lang="nl-NL" dirty="0"/>
              <a:t> private </a:t>
            </a:r>
            <a:r>
              <a:rPr lang="nl-NL" dirty="0" err="1"/>
              <a:t>parties</a:t>
            </a:r>
            <a:r>
              <a:rPr lang="nl-NL" dirty="0"/>
              <a:t> </a:t>
            </a:r>
            <a:r>
              <a:rPr lang="nl-NL" dirty="0" err="1"/>
              <a:t>to</a:t>
            </a:r>
            <a:r>
              <a:rPr lang="nl-NL" dirty="0"/>
              <a:t> </a:t>
            </a:r>
            <a:r>
              <a:rPr lang="nl-NL" dirty="0" err="1"/>
              <a:t>enforce</a:t>
            </a:r>
            <a:r>
              <a:rPr lang="nl-NL" dirty="0"/>
              <a:t> </a:t>
            </a:r>
            <a:r>
              <a:rPr lang="nl-NL" dirty="0" err="1"/>
              <a:t>them</a:t>
            </a:r>
            <a:r>
              <a:rPr lang="nl-NL" dirty="0"/>
              <a:t> (PPP-vigilantes)</a:t>
            </a:r>
          </a:p>
          <a:p>
            <a:endParaRPr lang="nl-NL" dirty="0"/>
          </a:p>
        </p:txBody>
      </p:sp>
    </p:spTree>
    <p:extLst>
      <p:ext uri="{BB962C8B-B14F-4D97-AF65-F5344CB8AC3E}">
        <p14:creationId xmlns:p14="http://schemas.microsoft.com/office/powerpoint/2010/main" val="644796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t>Thank</a:t>
            </a:r>
            <a:r>
              <a:rPr lang="nl-NL" b="1" dirty="0"/>
              <a:t> </a:t>
            </a:r>
            <a:r>
              <a:rPr lang="nl-NL" b="1" dirty="0" err="1"/>
              <a:t>you</a:t>
            </a:r>
            <a:r>
              <a:rPr lang="nl-NL" b="1" dirty="0"/>
              <a:t> </a:t>
            </a:r>
            <a:r>
              <a:rPr lang="nl-NL" b="1" dirty="0" err="1"/>
              <a:t>for</a:t>
            </a:r>
            <a:r>
              <a:rPr lang="nl-NL" b="1" dirty="0"/>
              <a:t> </a:t>
            </a:r>
            <a:r>
              <a:rPr lang="nl-NL" b="1" dirty="0" err="1"/>
              <a:t>your</a:t>
            </a:r>
            <a:r>
              <a:rPr lang="nl-NL" b="1" dirty="0"/>
              <a:t> </a:t>
            </a:r>
            <a:r>
              <a:rPr lang="nl-NL" b="1" dirty="0" err="1"/>
              <a:t>attention</a:t>
            </a:r>
            <a:endParaRPr lang="nl-NL" dirty="0"/>
          </a:p>
        </p:txBody>
      </p:sp>
      <p:sp>
        <p:nvSpPr>
          <p:cNvPr id="3" name="Tijdelijke aanduiding voor inhoud 2"/>
          <p:cNvSpPr>
            <a:spLocks noGrp="1"/>
          </p:cNvSpPr>
          <p:nvPr>
            <p:ph idx="1"/>
          </p:nvPr>
        </p:nvSpPr>
        <p:spPr>
          <a:xfrm>
            <a:off x="4644008" y="1235520"/>
            <a:ext cx="4042792" cy="4677918"/>
          </a:xfrm>
        </p:spPr>
        <p:txBody>
          <a:bodyPr>
            <a:normAutofit lnSpcReduction="10000"/>
          </a:bodyPr>
          <a:lstStyle/>
          <a:p>
            <a:pPr>
              <a:buNone/>
            </a:pPr>
            <a:endParaRPr lang="nl-NL" b="1" dirty="0"/>
          </a:p>
          <a:p>
            <a:pPr algn="ctr">
              <a:buNone/>
            </a:pPr>
            <a:r>
              <a:rPr lang="nl-NL" sz="3200" b="1" dirty="0" err="1"/>
              <a:t>Questions</a:t>
            </a:r>
            <a:r>
              <a:rPr lang="nl-NL" sz="3200" b="1" dirty="0"/>
              <a:t>?</a:t>
            </a:r>
          </a:p>
          <a:p>
            <a:pPr algn="ctr">
              <a:buNone/>
            </a:pPr>
            <a:r>
              <a:rPr lang="nl-NL" sz="3200" b="1" dirty="0" err="1"/>
              <a:t>Discussion</a:t>
            </a:r>
            <a:r>
              <a:rPr lang="nl-NL" sz="3200" b="1" dirty="0"/>
              <a:t>!</a:t>
            </a:r>
          </a:p>
          <a:p>
            <a:pPr>
              <a:buNone/>
            </a:pPr>
            <a:endParaRPr lang="nl-NL" b="1" dirty="0"/>
          </a:p>
          <a:p>
            <a:pPr>
              <a:buNone/>
            </a:pPr>
            <a:endParaRPr lang="nl-NL" b="1" dirty="0"/>
          </a:p>
          <a:p>
            <a:pPr>
              <a:buNone/>
            </a:pPr>
            <a:endParaRPr lang="nl-NL" b="1" dirty="0"/>
          </a:p>
          <a:p>
            <a:pPr>
              <a:buNone/>
            </a:pPr>
            <a:endParaRPr lang="nl-NL" b="1" dirty="0"/>
          </a:p>
          <a:p>
            <a:pPr>
              <a:buNone/>
            </a:pPr>
            <a:endParaRPr lang="nl-NL" b="1" dirty="0"/>
          </a:p>
          <a:p>
            <a:pPr algn="r">
              <a:buNone/>
            </a:pPr>
            <a:r>
              <a:rPr lang="nl-NL" sz="1800" i="1" dirty="0">
                <a:hlinkClick r:id="rId2"/>
              </a:rPr>
              <a:t>e.j.koops@uvt.nl</a:t>
            </a:r>
            <a:endParaRPr lang="nl-NL" sz="1800" i="1" dirty="0"/>
          </a:p>
          <a:p>
            <a:pPr algn="r">
              <a:buNone/>
            </a:pPr>
            <a:r>
              <a:rPr lang="nl-NL" sz="1800" i="1" dirty="0">
                <a:solidFill>
                  <a:schemeClr val="bg1"/>
                </a:solidFill>
                <a:latin typeface="Arial" pitchFamily="34" charset="0"/>
                <a:ea typeface="ヒラギノ角ゴ Pro W3"/>
                <a:cs typeface="Arial" pitchFamily="34" charset="0"/>
                <a:hlinkClick r:id="rId3"/>
              </a:rPr>
              <a:t>B.vdrSloot@uvt.nl</a:t>
            </a:r>
            <a:r>
              <a:rPr lang="nl-NL" sz="1800" i="1" dirty="0">
                <a:solidFill>
                  <a:schemeClr val="bg1"/>
                </a:solidFill>
                <a:latin typeface="Arial" pitchFamily="34" charset="0"/>
                <a:ea typeface="ヒラギノ角ゴ Pro W3"/>
                <a:cs typeface="Arial" pitchFamily="34" charset="0"/>
              </a:rPr>
              <a:t> </a:t>
            </a:r>
          </a:p>
        </p:txBody>
      </p:sp>
      <p:sp>
        <p:nvSpPr>
          <p:cNvPr id="4" name="Tekstvak 5"/>
          <p:cNvSpPr txBox="1">
            <a:spLocks noChangeArrowheads="1"/>
          </p:cNvSpPr>
          <p:nvPr/>
        </p:nvSpPr>
        <p:spPr bwMode="auto">
          <a:xfrm>
            <a:off x="6659563" y="5949950"/>
            <a:ext cx="2305050" cy="768350"/>
          </a:xfrm>
          <a:prstGeom prst="rect">
            <a:avLst/>
          </a:prstGeom>
          <a:noFill/>
          <a:ln w="9525">
            <a:noFill/>
            <a:miter lim="800000"/>
            <a:headEnd/>
            <a:tailEnd/>
          </a:ln>
        </p:spPr>
        <p:txBody>
          <a:bodyPr>
            <a:spAutoFit/>
          </a:bodyPr>
          <a:lstStyle/>
          <a:p>
            <a:pPr algn="r">
              <a:buFontTx/>
              <a:buNone/>
            </a:pPr>
            <a:r>
              <a:rPr lang="en-US" b="1" dirty="0"/>
              <a:t>TILT</a:t>
            </a:r>
            <a:r>
              <a:rPr lang="en-US" dirty="0"/>
              <a:t/>
            </a:r>
            <a:br>
              <a:rPr lang="en-US" dirty="0"/>
            </a:br>
            <a:r>
              <a:rPr lang="en-US" sz="1200" i="1" dirty="0"/>
              <a:t>Tilburg Institute for Law, Technology, and Society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268760"/>
            <a:ext cx="4000500" cy="3609975"/>
          </a:xfrm>
          <a:prstGeom prst="rect">
            <a:avLst/>
          </a:prstGeom>
        </p:spPr>
      </p:pic>
    </p:spTree>
    <p:extLst>
      <p:ext uri="{BB962C8B-B14F-4D97-AF65-F5344CB8AC3E}">
        <p14:creationId xmlns:p14="http://schemas.microsoft.com/office/powerpoint/2010/main" val="153805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eaLnBrk="1" hangingPunct="1"/>
            <a:r>
              <a:rPr lang="nl-NL" b="1" dirty="0" err="1"/>
              <a:t>Legitimacy</a:t>
            </a:r>
            <a:r>
              <a:rPr lang="nl-NL" b="1" dirty="0"/>
              <a:t>: classic model</a:t>
            </a:r>
          </a:p>
        </p:txBody>
      </p:sp>
      <p:sp>
        <p:nvSpPr>
          <p:cNvPr id="4" name="Tijdelijke aanduiding voor inhoud 3"/>
          <p:cNvSpPr>
            <a:spLocks noGrp="1"/>
          </p:cNvSpPr>
          <p:nvPr>
            <p:ph idx="1"/>
          </p:nvPr>
        </p:nvSpPr>
        <p:spPr/>
        <p:txBody>
          <a:bodyPr numCol="1">
            <a:normAutofit/>
          </a:bodyPr>
          <a:lstStyle/>
          <a:p>
            <a:pPr eaLnBrk="1" hangingPunct="1"/>
            <a:endParaRPr lang="en-US" dirty="0">
              <a:effectLst/>
            </a:endParaRPr>
          </a:p>
          <a:p>
            <a:endParaRPr lang="nl-NL" dirty="0"/>
          </a:p>
        </p:txBody>
      </p:sp>
      <p:sp>
        <p:nvSpPr>
          <p:cNvPr id="5" name="Tekstvak 5"/>
          <p:cNvSpPr txBox="1">
            <a:spLocks noChangeArrowheads="1"/>
          </p:cNvSpPr>
          <p:nvPr/>
        </p:nvSpPr>
        <p:spPr bwMode="auto">
          <a:xfrm>
            <a:off x="6659563" y="5949950"/>
            <a:ext cx="2305050" cy="768350"/>
          </a:xfrm>
          <a:prstGeom prst="rect">
            <a:avLst/>
          </a:prstGeom>
          <a:noFill/>
          <a:ln w="9525">
            <a:noFill/>
            <a:miter lim="800000"/>
            <a:headEnd/>
            <a:tailEnd/>
          </a:ln>
        </p:spPr>
        <p:txBody>
          <a:bodyPr>
            <a:spAutoFit/>
          </a:bodyPr>
          <a:lstStyle/>
          <a:p>
            <a:pPr algn="r">
              <a:buFontTx/>
              <a:buNone/>
            </a:pPr>
            <a:r>
              <a:rPr lang="en-US" b="1" dirty="0"/>
              <a:t>TILT</a:t>
            </a:r>
            <a:r>
              <a:rPr lang="en-US" dirty="0"/>
              <a:t/>
            </a:r>
            <a:br>
              <a:rPr lang="en-US" dirty="0"/>
            </a:br>
            <a:r>
              <a:rPr lang="en-US" sz="1200" i="1" dirty="0"/>
              <a:t>Tilburg Institute for Law, Technology, and Society</a:t>
            </a:r>
          </a:p>
        </p:txBody>
      </p:sp>
      <p:graphicFrame>
        <p:nvGraphicFramePr>
          <p:cNvPr id="2" name="Diagram 1">
            <a:extLst>
              <a:ext uri="{FF2B5EF4-FFF2-40B4-BE49-F238E27FC236}">
                <a16:creationId xmlns:a16="http://schemas.microsoft.com/office/drawing/2014/main" id="{0A48AA91-74B6-43F7-A63F-4889C76ECB28}"/>
              </a:ext>
            </a:extLst>
          </p:cNvPr>
          <p:cNvGraphicFramePr/>
          <p:nvPr>
            <p:extLst>
              <p:ext uri="{D42A27DB-BD31-4B8C-83A1-F6EECF244321}">
                <p14:modId xmlns:p14="http://schemas.microsoft.com/office/powerpoint/2010/main" val="62663470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1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eaLnBrk="1" hangingPunct="1"/>
            <a:r>
              <a:rPr lang="nl-NL" b="1" dirty="0" err="1"/>
              <a:t>Legitimacy</a:t>
            </a:r>
            <a:r>
              <a:rPr lang="nl-NL" b="1" dirty="0"/>
              <a:t>: classic model</a:t>
            </a:r>
          </a:p>
        </p:txBody>
      </p:sp>
      <p:sp>
        <p:nvSpPr>
          <p:cNvPr id="4" name="Tijdelijke aanduiding voor inhoud 3"/>
          <p:cNvSpPr>
            <a:spLocks noGrp="1"/>
          </p:cNvSpPr>
          <p:nvPr>
            <p:ph idx="1"/>
          </p:nvPr>
        </p:nvSpPr>
        <p:spPr/>
        <p:txBody>
          <a:bodyPr numCol="1">
            <a:normAutofit/>
          </a:bodyPr>
          <a:lstStyle/>
          <a:p>
            <a:pPr eaLnBrk="1" hangingPunct="1"/>
            <a:endParaRPr lang="en-US" dirty="0">
              <a:effectLst/>
            </a:endParaRPr>
          </a:p>
          <a:p>
            <a:endParaRPr lang="nl-NL" dirty="0"/>
          </a:p>
        </p:txBody>
      </p:sp>
      <p:sp>
        <p:nvSpPr>
          <p:cNvPr id="5" name="Tekstvak 5"/>
          <p:cNvSpPr txBox="1">
            <a:spLocks noChangeArrowheads="1"/>
          </p:cNvSpPr>
          <p:nvPr/>
        </p:nvSpPr>
        <p:spPr bwMode="auto">
          <a:xfrm>
            <a:off x="6659563" y="5949950"/>
            <a:ext cx="2305050" cy="768350"/>
          </a:xfrm>
          <a:prstGeom prst="rect">
            <a:avLst/>
          </a:prstGeom>
          <a:noFill/>
          <a:ln w="9525">
            <a:noFill/>
            <a:miter lim="800000"/>
            <a:headEnd/>
            <a:tailEnd/>
          </a:ln>
        </p:spPr>
        <p:txBody>
          <a:bodyPr>
            <a:spAutoFit/>
          </a:bodyPr>
          <a:lstStyle/>
          <a:p>
            <a:pPr algn="r">
              <a:buFontTx/>
              <a:buNone/>
            </a:pPr>
            <a:r>
              <a:rPr lang="en-US" b="1" dirty="0"/>
              <a:t>TILT</a:t>
            </a:r>
            <a:r>
              <a:rPr lang="en-US" dirty="0"/>
              <a:t/>
            </a:r>
            <a:br>
              <a:rPr lang="en-US" dirty="0"/>
            </a:br>
            <a:r>
              <a:rPr lang="en-US" sz="1200" i="1" dirty="0"/>
              <a:t>Tilburg Institute for Law, Technology, and Society</a:t>
            </a:r>
          </a:p>
        </p:txBody>
      </p:sp>
      <p:graphicFrame>
        <p:nvGraphicFramePr>
          <p:cNvPr id="2" name="Diagram 1">
            <a:extLst>
              <a:ext uri="{FF2B5EF4-FFF2-40B4-BE49-F238E27FC236}">
                <a16:creationId xmlns:a16="http://schemas.microsoft.com/office/drawing/2014/main" id="{0A48AA91-74B6-43F7-A63F-4889C76ECB28}"/>
              </a:ext>
            </a:extLst>
          </p:cNvPr>
          <p:cNvGraphicFramePr/>
          <p:nvPr>
            <p:extLst>
              <p:ext uri="{D42A27DB-BD31-4B8C-83A1-F6EECF244321}">
                <p14:modId xmlns:p14="http://schemas.microsoft.com/office/powerpoint/2010/main" val="295671700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099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eaLnBrk="1" hangingPunct="1"/>
            <a:r>
              <a:rPr lang="nl-NL" b="1" dirty="0" err="1"/>
              <a:t>Legitimacy</a:t>
            </a:r>
            <a:r>
              <a:rPr lang="nl-NL" b="1" dirty="0"/>
              <a:t>: classic model</a:t>
            </a:r>
          </a:p>
        </p:txBody>
      </p:sp>
      <p:sp>
        <p:nvSpPr>
          <p:cNvPr id="4" name="Tijdelijke aanduiding voor inhoud 3"/>
          <p:cNvSpPr>
            <a:spLocks noGrp="1"/>
          </p:cNvSpPr>
          <p:nvPr>
            <p:ph idx="1"/>
          </p:nvPr>
        </p:nvSpPr>
        <p:spPr/>
        <p:txBody>
          <a:bodyPr numCol="1">
            <a:normAutofit/>
          </a:bodyPr>
          <a:lstStyle/>
          <a:p>
            <a:pPr eaLnBrk="1" hangingPunct="1"/>
            <a:endParaRPr lang="en-US" dirty="0">
              <a:effectLst/>
            </a:endParaRPr>
          </a:p>
          <a:p>
            <a:endParaRPr lang="nl-NL" dirty="0"/>
          </a:p>
        </p:txBody>
      </p:sp>
      <p:sp>
        <p:nvSpPr>
          <p:cNvPr id="5" name="Tekstvak 5"/>
          <p:cNvSpPr txBox="1">
            <a:spLocks noChangeArrowheads="1"/>
          </p:cNvSpPr>
          <p:nvPr/>
        </p:nvSpPr>
        <p:spPr bwMode="auto">
          <a:xfrm>
            <a:off x="6659563" y="5949950"/>
            <a:ext cx="2305050" cy="768350"/>
          </a:xfrm>
          <a:prstGeom prst="rect">
            <a:avLst/>
          </a:prstGeom>
          <a:noFill/>
          <a:ln w="9525">
            <a:noFill/>
            <a:miter lim="800000"/>
            <a:headEnd/>
            <a:tailEnd/>
          </a:ln>
        </p:spPr>
        <p:txBody>
          <a:bodyPr>
            <a:spAutoFit/>
          </a:bodyPr>
          <a:lstStyle/>
          <a:p>
            <a:pPr algn="r">
              <a:buFontTx/>
              <a:buNone/>
            </a:pPr>
            <a:r>
              <a:rPr lang="en-US" b="1" dirty="0"/>
              <a:t>TILT</a:t>
            </a:r>
            <a:r>
              <a:rPr lang="en-US" dirty="0"/>
              <a:t/>
            </a:r>
            <a:br>
              <a:rPr lang="en-US" dirty="0"/>
            </a:br>
            <a:r>
              <a:rPr lang="en-US" sz="1200" i="1" dirty="0"/>
              <a:t>Tilburg Institute for Law, Technology, and Society</a:t>
            </a:r>
          </a:p>
        </p:txBody>
      </p:sp>
      <p:graphicFrame>
        <p:nvGraphicFramePr>
          <p:cNvPr id="2" name="Diagram 1">
            <a:extLst>
              <a:ext uri="{FF2B5EF4-FFF2-40B4-BE49-F238E27FC236}">
                <a16:creationId xmlns:a16="http://schemas.microsoft.com/office/drawing/2014/main" id="{0A48AA91-74B6-43F7-A63F-4889C76ECB28}"/>
              </a:ext>
            </a:extLst>
          </p:cNvPr>
          <p:cNvGraphicFramePr/>
          <p:nvPr>
            <p:extLst>
              <p:ext uri="{D42A27DB-BD31-4B8C-83A1-F6EECF244321}">
                <p14:modId xmlns:p14="http://schemas.microsoft.com/office/powerpoint/2010/main" val="204296347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31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eaLnBrk="1" hangingPunct="1"/>
            <a:r>
              <a:rPr lang="nl-NL" b="1" dirty="0" err="1"/>
              <a:t>Legitimacy</a:t>
            </a:r>
            <a:r>
              <a:rPr lang="nl-NL" b="1" dirty="0"/>
              <a:t>: classic model</a:t>
            </a:r>
          </a:p>
        </p:txBody>
      </p:sp>
      <p:sp>
        <p:nvSpPr>
          <p:cNvPr id="4" name="Tijdelijke aanduiding voor inhoud 3"/>
          <p:cNvSpPr>
            <a:spLocks noGrp="1"/>
          </p:cNvSpPr>
          <p:nvPr>
            <p:ph idx="1"/>
          </p:nvPr>
        </p:nvSpPr>
        <p:spPr/>
        <p:txBody>
          <a:bodyPr numCol="1">
            <a:normAutofit/>
          </a:bodyPr>
          <a:lstStyle/>
          <a:p>
            <a:pPr eaLnBrk="1" hangingPunct="1"/>
            <a:endParaRPr lang="en-US" dirty="0">
              <a:effectLst/>
            </a:endParaRPr>
          </a:p>
          <a:p>
            <a:endParaRPr lang="nl-NL" dirty="0"/>
          </a:p>
        </p:txBody>
      </p:sp>
      <p:sp>
        <p:nvSpPr>
          <p:cNvPr id="5" name="Tekstvak 5"/>
          <p:cNvSpPr txBox="1">
            <a:spLocks noChangeArrowheads="1"/>
          </p:cNvSpPr>
          <p:nvPr/>
        </p:nvSpPr>
        <p:spPr bwMode="auto">
          <a:xfrm>
            <a:off x="6659563" y="5949950"/>
            <a:ext cx="2305050" cy="768350"/>
          </a:xfrm>
          <a:prstGeom prst="rect">
            <a:avLst/>
          </a:prstGeom>
          <a:noFill/>
          <a:ln w="9525">
            <a:noFill/>
            <a:miter lim="800000"/>
            <a:headEnd/>
            <a:tailEnd/>
          </a:ln>
        </p:spPr>
        <p:txBody>
          <a:bodyPr>
            <a:spAutoFit/>
          </a:bodyPr>
          <a:lstStyle/>
          <a:p>
            <a:pPr algn="r">
              <a:buFontTx/>
              <a:buNone/>
            </a:pPr>
            <a:r>
              <a:rPr lang="en-US" b="1" dirty="0"/>
              <a:t>TILT</a:t>
            </a:r>
            <a:r>
              <a:rPr lang="en-US" dirty="0"/>
              <a:t/>
            </a:r>
            <a:br>
              <a:rPr lang="en-US" dirty="0"/>
            </a:br>
            <a:r>
              <a:rPr lang="en-US" sz="1200" i="1" dirty="0"/>
              <a:t>Tilburg Institute for Law, Technology, and Society</a:t>
            </a:r>
          </a:p>
        </p:txBody>
      </p:sp>
      <p:graphicFrame>
        <p:nvGraphicFramePr>
          <p:cNvPr id="2" name="Diagram 1">
            <a:extLst>
              <a:ext uri="{FF2B5EF4-FFF2-40B4-BE49-F238E27FC236}">
                <a16:creationId xmlns:a16="http://schemas.microsoft.com/office/drawing/2014/main" id="{0A48AA91-74B6-43F7-A63F-4889C76ECB28}"/>
              </a:ext>
            </a:extLst>
          </p:cNvPr>
          <p:cNvGraphicFramePr/>
          <p:nvPr>
            <p:extLst>
              <p:ext uri="{D42A27DB-BD31-4B8C-83A1-F6EECF244321}">
                <p14:modId xmlns:p14="http://schemas.microsoft.com/office/powerpoint/2010/main" val="27965430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84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7E828-00CC-4C29-9278-E9E9E999DB48}"/>
              </a:ext>
            </a:extLst>
          </p:cNvPr>
          <p:cNvSpPr>
            <a:spLocks noGrp="1"/>
          </p:cNvSpPr>
          <p:nvPr>
            <p:ph type="title"/>
          </p:nvPr>
        </p:nvSpPr>
        <p:spPr/>
        <p:txBody>
          <a:bodyPr>
            <a:noAutofit/>
          </a:bodyPr>
          <a:lstStyle/>
          <a:p>
            <a:r>
              <a:rPr lang="nl-NL" dirty="0"/>
              <a:t>Public-Private partnerships &amp; </a:t>
            </a:r>
            <a:r>
              <a:rPr lang="nl-NL" dirty="0" err="1"/>
              <a:t>citizen</a:t>
            </a:r>
            <a:r>
              <a:rPr lang="nl-NL" dirty="0"/>
              <a:t> </a:t>
            </a:r>
            <a:br>
              <a:rPr lang="nl-NL" dirty="0"/>
            </a:br>
            <a:r>
              <a:rPr lang="nl-NL" dirty="0"/>
              <a:t>engagement in </a:t>
            </a:r>
            <a:r>
              <a:rPr lang="nl-NL" dirty="0" err="1"/>
              <a:t>Law</a:t>
            </a:r>
            <a:r>
              <a:rPr lang="nl-NL" dirty="0"/>
              <a:t> </a:t>
            </a:r>
            <a:r>
              <a:rPr lang="nl-NL" dirty="0" err="1"/>
              <a:t>Enforcement</a:t>
            </a:r>
            <a:endParaRPr lang="nl-NL" dirty="0"/>
          </a:p>
        </p:txBody>
      </p:sp>
      <p:pic>
        <p:nvPicPr>
          <p:cNvPr id="1026" name="Picture 2" descr="Afbeeldingsresultaat voor AutÃ©mon- app">
            <a:extLst>
              <a:ext uri="{FF2B5EF4-FFF2-40B4-BE49-F238E27FC236}">
                <a16:creationId xmlns:a16="http://schemas.microsoft.com/office/drawing/2014/main" id="{258EEE80-1A06-46DF-A0B5-4A59C2040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092720"/>
            <a:ext cx="5688632" cy="31998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public private partnership botnet">
            <a:extLst>
              <a:ext uri="{FF2B5EF4-FFF2-40B4-BE49-F238E27FC236}">
                <a16:creationId xmlns:a16="http://schemas.microsoft.com/office/drawing/2014/main" id="{E141CD89-2AF3-46B7-BFE6-DE4B7886CC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7019" y="1248865"/>
            <a:ext cx="5338144" cy="314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1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7E828-00CC-4C29-9278-E9E9E999DB48}"/>
              </a:ext>
            </a:extLst>
          </p:cNvPr>
          <p:cNvSpPr>
            <a:spLocks noGrp="1"/>
          </p:cNvSpPr>
          <p:nvPr>
            <p:ph type="title"/>
          </p:nvPr>
        </p:nvSpPr>
        <p:spPr>
          <a:xfrm>
            <a:off x="457200" y="-1842"/>
            <a:ext cx="8229600" cy="1237362"/>
          </a:xfrm>
        </p:spPr>
        <p:txBody>
          <a:bodyPr>
            <a:noAutofit/>
          </a:bodyPr>
          <a:lstStyle/>
          <a:p>
            <a:r>
              <a:rPr lang="nl-NL" sz="2400" dirty="0" err="1"/>
              <a:t>Enforcement</a:t>
            </a:r>
            <a:r>
              <a:rPr lang="nl-NL" sz="2400" dirty="0"/>
              <a:t> of private </a:t>
            </a:r>
            <a:r>
              <a:rPr lang="nl-NL" sz="2400" dirty="0" err="1"/>
              <a:t>norms</a:t>
            </a:r>
            <a:r>
              <a:rPr lang="nl-NL" sz="2400" dirty="0"/>
              <a:t> </a:t>
            </a:r>
            <a:r>
              <a:rPr lang="nl-NL" sz="2400" dirty="0" err="1"/>
              <a:t>becomes</a:t>
            </a:r>
            <a:r>
              <a:rPr lang="nl-NL" sz="2400" dirty="0"/>
              <a:t> a public interest &amp; </a:t>
            </a:r>
            <a:r>
              <a:rPr lang="nl-NL" sz="2400" dirty="0" err="1"/>
              <a:t>use</a:t>
            </a:r>
            <a:r>
              <a:rPr lang="nl-NL" sz="2400" dirty="0"/>
              <a:t> of public power </a:t>
            </a:r>
            <a:r>
              <a:rPr lang="nl-NL" sz="2400" dirty="0" err="1"/>
              <a:t>to</a:t>
            </a:r>
            <a:r>
              <a:rPr lang="nl-NL" sz="2400" dirty="0"/>
              <a:t> </a:t>
            </a:r>
            <a:r>
              <a:rPr lang="nl-NL" sz="2400" dirty="0" err="1"/>
              <a:t>enforce</a:t>
            </a:r>
            <a:r>
              <a:rPr lang="nl-NL" sz="2400" dirty="0"/>
              <a:t> </a:t>
            </a:r>
            <a:r>
              <a:rPr lang="nl-NL" sz="2400" dirty="0" err="1"/>
              <a:t>economic</a:t>
            </a:r>
            <a:r>
              <a:rPr lang="nl-NL" sz="2400" dirty="0"/>
              <a:t> </a:t>
            </a:r>
            <a:r>
              <a:rPr lang="nl-NL" sz="2400" dirty="0" err="1"/>
              <a:t>interests</a:t>
            </a:r>
            <a:endParaRPr lang="nl-NL" sz="2400" dirty="0"/>
          </a:p>
        </p:txBody>
      </p:sp>
      <p:sp>
        <p:nvSpPr>
          <p:cNvPr id="3" name="Tijdelijke aanduiding voor inhoud 2">
            <a:extLst>
              <a:ext uri="{FF2B5EF4-FFF2-40B4-BE49-F238E27FC236}">
                <a16:creationId xmlns:a16="http://schemas.microsoft.com/office/drawing/2014/main" id="{247429A7-D240-44F8-8739-5AF0D7044BB6}"/>
              </a:ext>
            </a:extLst>
          </p:cNvPr>
          <p:cNvSpPr>
            <a:spLocks noGrp="1"/>
          </p:cNvSpPr>
          <p:nvPr>
            <p:ph idx="1"/>
          </p:nvPr>
        </p:nvSpPr>
        <p:spPr/>
        <p:txBody>
          <a:bodyPr/>
          <a:lstStyle/>
          <a:p>
            <a:r>
              <a:rPr lang="nl-NL" dirty="0"/>
              <a:t>General Data </a:t>
            </a:r>
            <a:r>
              <a:rPr lang="nl-NL" dirty="0" err="1"/>
              <a:t>Protection</a:t>
            </a:r>
            <a:r>
              <a:rPr lang="nl-NL" dirty="0"/>
              <a:t> </a:t>
            </a:r>
            <a:r>
              <a:rPr lang="nl-NL" dirty="0" err="1"/>
              <a:t>Regulation</a:t>
            </a:r>
            <a:r>
              <a:rPr lang="nl-NL" dirty="0"/>
              <a:t>: “</a:t>
            </a:r>
            <a:r>
              <a:rPr lang="en-US" dirty="0"/>
              <a:t>Those derogations should in particular apply to data transfers required and necessary for </a:t>
            </a:r>
            <a:r>
              <a:rPr lang="en-US" b="1" dirty="0"/>
              <a:t>important reasons of public interest</a:t>
            </a:r>
            <a:r>
              <a:rPr lang="en-US" dirty="0"/>
              <a:t>, for example in cases of international data exchange between competition authorities, tax or customs administrations, between financial supervisory authorities, between services competent for social security matters, or for public health, for example in the case of contact tracing for contagious diseases or in order to </a:t>
            </a:r>
            <a:r>
              <a:rPr lang="en-US" b="1" dirty="0"/>
              <a:t>reduce and/or eliminate doping in sport</a:t>
            </a:r>
            <a:r>
              <a:rPr lang="en-US" dirty="0"/>
              <a:t>.”</a:t>
            </a:r>
          </a:p>
          <a:p>
            <a:r>
              <a:rPr lang="en-US" dirty="0"/>
              <a:t>Re-use of PSI Directive</a:t>
            </a:r>
            <a:endParaRPr lang="nl-NL" dirty="0"/>
          </a:p>
        </p:txBody>
      </p:sp>
    </p:spTree>
    <p:extLst>
      <p:ext uri="{BB962C8B-B14F-4D97-AF65-F5344CB8AC3E}">
        <p14:creationId xmlns:p14="http://schemas.microsoft.com/office/powerpoint/2010/main" val="3706020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EFA6E-2770-4DAD-B1B6-F3E1A5C9726B}"/>
              </a:ext>
            </a:extLst>
          </p:cNvPr>
          <p:cNvSpPr>
            <a:spLocks noGrp="1"/>
          </p:cNvSpPr>
          <p:nvPr>
            <p:ph type="title"/>
          </p:nvPr>
        </p:nvSpPr>
        <p:spPr/>
        <p:txBody>
          <a:bodyPr>
            <a:normAutofit fontScale="90000"/>
          </a:bodyPr>
          <a:lstStyle/>
          <a:p>
            <a:r>
              <a:rPr lang="nl-NL" dirty="0" err="1"/>
              <a:t>Provision</a:t>
            </a:r>
            <a:r>
              <a:rPr lang="nl-NL" dirty="0"/>
              <a:t> of public </a:t>
            </a:r>
            <a:r>
              <a:rPr lang="nl-NL" dirty="0" err="1"/>
              <a:t>utilities</a:t>
            </a:r>
            <a:r>
              <a:rPr lang="nl-NL" dirty="0"/>
              <a:t> </a:t>
            </a:r>
            <a:r>
              <a:rPr lang="nl-NL" dirty="0" err="1"/>
              <a:t>by</a:t>
            </a:r>
            <a:r>
              <a:rPr lang="nl-NL" dirty="0"/>
              <a:t> private companies &amp; </a:t>
            </a:r>
            <a:r>
              <a:rPr lang="nl-NL" dirty="0" err="1"/>
              <a:t>citizens</a:t>
            </a:r>
            <a:r>
              <a:rPr lang="nl-NL" dirty="0"/>
              <a:t> </a:t>
            </a:r>
            <a:r>
              <a:rPr lang="nl-NL" dirty="0" err="1"/>
              <a:t>through</a:t>
            </a:r>
            <a:r>
              <a:rPr lang="nl-NL" dirty="0"/>
              <a:t> </a:t>
            </a:r>
            <a:r>
              <a:rPr lang="nl-NL" dirty="0" err="1"/>
              <a:t>philanthropy</a:t>
            </a:r>
            <a:endParaRPr lang="nl-NL" dirty="0"/>
          </a:p>
        </p:txBody>
      </p:sp>
      <p:pic>
        <p:nvPicPr>
          <p:cNvPr id="3074" name="Picture 2" descr="Afbeeldingsresultaat voor Google internet connectivity project">
            <a:extLst>
              <a:ext uri="{FF2B5EF4-FFF2-40B4-BE49-F238E27FC236}">
                <a16:creationId xmlns:a16="http://schemas.microsoft.com/office/drawing/2014/main" id="{EE5645AA-00E1-498C-87A8-5442EEB1BF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68760"/>
            <a:ext cx="6629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wrr filantropie">
            <a:extLst>
              <a:ext uri="{FF2B5EF4-FFF2-40B4-BE49-F238E27FC236}">
                <a16:creationId xmlns:a16="http://schemas.microsoft.com/office/drawing/2014/main" id="{CCD04D43-EF92-4AAE-A531-3C8F054B9C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286608"/>
            <a:ext cx="2912090"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707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7E828-00CC-4C29-9278-E9E9E999DB48}"/>
              </a:ext>
            </a:extLst>
          </p:cNvPr>
          <p:cNvSpPr>
            <a:spLocks noGrp="1"/>
          </p:cNvSpPr>
          <p:nvPr>
            <p:ph type="title"/>
          </p:nvPr>
        </p:nvSpPr>
        <p:spPr/>
        <p:txBody>
          <a:bodyPr>
            <a:normAutofit fontScale="90000"/>
          </a:bodyPr>
          <a:lstStyle/>
          <a:p>
            <a:r>
              <a:rPr lang="nl-NL" dirty="0"/>
              <a:t>Smart </a:t>
            </a:r>
            <a:r>
              <a:rPr lang="nl-NL" dirty="0" err="1"/>
              <a:t>cities</a:t>
            </a:r>
            <a:r>
              <a:rPr lang="nl-NL" dirty="0"/>
              <a:t>: public </a:t>
            </a:r>
            <a:r>
              <a:rPr lang="nl-NL" dirty="0" err="1"/>
              <a:t>space</a:t>
            </a:r>
            <a:r>
              <a:rPr lang="nl-NL" dirty="0"/>
              <a:t> </a:t>
            </a:r>
            <a:r>
              <a:rPr lang="nl-NL" dirty="0" err="1"/>
              <a:t>designed</a:t>
            </a:r>
            <a:r>
              <a:rPr lang="nl-NL" dirty="0"/>
              <a:t> </a:t>
            </a:r>
            <a:r>
              <a:rPr lang="nl-NL" dirty="0" err="1"/>
              <a:t>by</a:t>
            </a:r>
            <a:r>
              <a:rPr lang="nl-NL" dirty="0"/>
              <a:t> private </a:t>
            </a:r>
            <a:r>
              <a:rPr lang="nl-NL" dirty="0" err="1"/>
              <a:t>parties</a:t>
            </a:r>
            <a:r>
              <a:rPr lang="nl-NL" dirty="0"/>
              <a:t> &amp; </a:t>
            </a:r>
            <a:r>
              <a:rPr lang="nl-NL" dirty="0" err="1"/>
              <a:t>citizens</a:t>
            </a:r>
            <a:endParaRPr lang="nl-NL" dirty="0"/>
          </a:p>
        </p:txBody>
      </p:sp>
      <p:pic>
        <p:nvPicPr>
          <p:cNvPr id="2050" name="Picture 2" descr="Afbeeldingsresultaat voor Google sidewalk">
            <a:extLst>
              <a:ext uri="{FF2B5EF4-FFF2-40B4-BE49-F238E27FC236}">
                <a16:creationId xmlns:a16="http://schemas.microsoft.com/office/drawing/2014/main" id="{86DF2D37-A8A7-40CF-8ED1-E7AA2D32AA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2351" y="1235075"/>
            <a:ext cx="4926921" cy="29860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gated community">
            <a:extLst>
              <a:ext uri="{FF2B5EF4-FFF2-40B4-BE49-F238E27FC236}">
                <a16:creationId xmlns:a16="http://schemas.microsoft.com/office/drawing/2014/main" id="{8A2BEA97-28CC-4C92-A3ED-CFA1F11990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645024"/>
            <a:ext cx="4716016" cy="265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64759"/>
      </p:ext>
    </p:extLst>
  </p:cSld>
  <p:clrMapOvr>
    <a:masterClrMapping/>
  </p:clrMapOvr>
</p:sld>
</file>

<file path=ppt/theme/theme1.xml><?xml version="1.0" encoding="utf-8"?>
<a:theme xmlns:a="http://schemas.openxmlformats.org/drawingml/2006/main" name="UTI_powerpoint_v2_Arial">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5837</TotalTime>
  <Words>423</Words>
  <Application>Microsoft Office PowerPoint</Application>
  <PresentationFormat>On-screen Show (4:3)</PresentationFormat>
  <Paragraphs>120</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ScalaSans</vt:lpstr>
      <vt:lpstr>Times New Roman</vt:lpstr>
      <vt:lpstr>ヒラギノ角ゴ Pro W3</vt:lpstr>
      <vt:lpstr>UTI_powerpoint_v2_Arial</vt:lpstr>
      <vt:lpstr> Legitimacy of Public-Private Partnerships in cybercrime Botnets and beyond</vt:lpstr>
      <vt:lpstr>Legitimacy: classic model</vt:lpstr>
      <vt:lpstr>Legitimacy: classic model</vt:lpstr>
      <vt:lpstr>Legitimacy: classic model</vt:lpstr>
      <vt:lpstr>Legitimacy: classic model</vt:lpstr>
      <vt:lpstr>Public-Private partnerships &amp; citizen  engagement in Law Enforcement</vt:lpstr>
      <vt:lpstr>Enforcement of private norms becomes a public interest &amp; use of public power to enforce economic interests</vt:lpstr>
      <vt:lpstr>Provision of public utilities by private companies &amp; citizens through philanthropy</vt:lpstr>
      <vt:lpstr>Smart cities: public space designed by private parties &amp; citizens</vt:lpstr>
      <vt:lpstr>Legitimacy: adapted model</vt:lpstr>
      <vt:lpstr>Three models of future legitimacy: return to the classic model</vt:lpstr>
      <vt:lpstr>Three models of future legitimacy: market replaces the public sector (smart cities &amp; gated communities)</vt:lpstr>
      <vt:lpstr>Three models of future legitimacy: state changes its function and role</vt:lpstr>
      <vt:lpstr>Thank you for your attention</vt:lpstr>
    </vt:vector>
  </TitlesOfParts>
  <Company>Tilburg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innovation of human enhancement</dc:title>
  <dc:creator>koops</dc:creator>
  <cp:lastModifiedBy>B. van der Sloot</cp:lastModifiedBy>
  <cp:revision>319</cp:revision>
  <dcterms:created xsi:type="dcterms:W3CDTF">2004-01-12T12:35:29Z</dcterms:created>
  <dcterms:modified xsi:type="dcterms:W3CDTF">2019-05-22T10:20:15Z</dcterms:modified>
</cp:coreProperties>
</file>